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1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theme/theme1.xml" ContentType="application/vnd.openxmlformats-officedocument.theme+xml"/>
  <Override PartName="/xl/worksheets/sheet43.xml" ContentType="application/vnd.openxmlformats-officedocument.spreadsheetml.worksheet+xml"/>
  <Override PartName="/xl/sharedStrings.xml" ContentType="application/vnd.openxmlformats-officedocument.spreadsheetml.sharedStrings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styles.xml" ContentType="application/vnd.openxmlformats-officedocument.spreadsheetml.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/>
  <mc:AlternateContent xmlns:mc="http://schemas.openxmlformats.org/markup-compatibility/2006">
    <mc:Choice Requires="x15">
      <x15ac:absPath xmlns:x15ac="http://schemas.microsoft.com/office/spreadsheetml/2010/11/ac" url="C:\Radni\SPF automatizacija\Finalne verzije za objavu\2026\2026 09\"/>
    </mc:Choice>
  </mc:AlternateContent>
  <xr:revisionPtr revIDLastSave="0" documentId="13_ncr:1_{A3A05277-4A99-4134-A1BF-2586AA4740A2}" xr6:coauthVersionLast="47" xr6:coauthVersionMax="47" xr10:uidLastSave="{00000000-0000-0000-0000-000000000000}"/>
  <bookViews>
    <workbookView xWindow="1470" yWindow="1470" windowWidth="21600" windowHeight="11295" xr2:uid="{00000000-000D-0000-FFFF-FFFF00000000}"/>
  </bookViews>
  <sheets>
    <sheet name="SNH 01" sheetId="1" r:id="rId1"/>
    <sheet name="SFU 01" sheetId="2" r:id="rId2"/>
    <sheet name="OMF 01" sheetId="3" r:id="rId3"/>
    <sheet name="OMF 02" sheetId="4" r:id="rId4"/>
    <sheet name="OMF 03" sheetId="5" r:id="rId5"/>
    <sheet name="OMF 04" sheetId="6" r:id="rId6"/>
    <sheet name="OMF 05" sheetId="7" r:id="rId7"/>
    <sheet name="OMF 06" sheetId="8" r:id="rId8"/>
    <sheet name="OMF 07" sheetId="9" r:id="rId9"/>
    <sheet name="OMF 08" sheetId="10" r:id="rId10"/>
    <sheet name="OMF 09" sheetId="11" r:id="rId11"/>
    <sheet name="OMF 10" sheetId="12" r:id="rId12"/>
    <sheet name="OMF 11" sheetId="13" r:id="rId13"/>
    <sheet name="OMF 12" sheetId="14" r:id="rId14"/>
    <sheet name="DMF 01" sheetId="15" r:id="rId15"/>
    <sheet name="DMF 02" sheetId="16" r:id="rId16"/>
    <sheet name="DMF 03" sheetId="17" r:id="rId17"/>
    <sheet name="DMF 04" sheetId="18" r:id="rId18"/>
    <sheet name="DMF 05" sheetId="19" r:id="rId19"/>
    <sheet name="DMF 06" sheetId="20" r:id="rId20"/>
    <sheet name="MOD 01" sheetId="21" r:id="rId21"/>
    <sheet name="MOD 02" sheetId="22" r:id="rId22"/>
    <sheet name="MOD 03" sheetId="23" r:id="rId23"/>
    <sheet name="OS 01" sheetId="24" r:id="rId24"/>
    <sheet name="OS 02" sheetId="25" r:id="rId25"/>
    <sheet name="OS 03" sheetId="26" r:id="rId26"/>
    <sheet name="OS 04" sheetId="27" r:id="rId27"/>
    <sheet name="OS 05" sheetId="28" r:id="rId28"/>
    <sheet name="OS 06" sheetId="29" r:id="rId29"/>
    <sheet name="TK 01" sheetId="30" r:id="rId30"/>
    <sheet name="TK 02" sheetId="31" r:id="rId31"/>
    <sheet name="TK 03" sheetId="32" r:id="rId32"/>
    <sheet name="ID 01" sheetId="33" r:id="rId33"/>
    <sheet name="ID 02" sheetId="34" r:id="rId34"/>
    <sheet name="ID 03" sheetId="35" r:id="rId35"/>
    <sheet name="ID 04" sheetId="36" r:id="rId36"/>
    <sheet name="ID 05" sheetId="37" r:id="rId37"/>
    <sheet name="IF 01" sheetId="38" r:id="rId38"/>
    <sheet name="IF 02" sheetId="39" r:id="rId39"/>
    <sheet name="IF 03" sheetId="40" r:id="rId40"/>
    <sheet name="IF 04" sheetId="41" r:id="rId41"/>
    <sheet name="IF 05" sheetId="42" r:id="rId42"/>
    <sheet name="L 01" sheetId="43" r:id="rId43"/>
    <sheet name="L 02" sheetId="44" r:id="rId44"/>
    <sheet name="L 03" sheetId="45" r:id="rId45"/>
    <sheet name="L 04" sheetId="46" r:id="rId46"/>
    <sheet name="F 01" sheetId="47" r:id="rId47"/>
    <sheet name="F 02" sheetId="48" r:id="rId48"/>
  </sheets>
  <calcPr calcId="0"/>
</workbook>
</file>

<file path=xl/sharedStrings.xml><?xml version="1.0" encoding="utf-8"?>
<sst xmlns="http://schemas.openxmlformats.org/spreadsheetml/2006/main" count="1376" uniqueCount="366">
  <si>
    <t>Subjekti nadzora Hanfe</t>
  </si>
  <si>
    <t>Broj subjekata nadzora Hanfe na dan 30.9.2026.</t>
  </si>
  <si>
    <t>Sektor</t>
  </si>
  <si>
    <t>Vrsta subjekta</t>
  </si>
  <si>
    <t>Broj subjekata</t>
  </si>
  <si>
    <t>Društva za osiguranje</t>
  </si>
  <si>
    <t>Neživotno</t>
  </si>
  <si>
    <t>Životno</t>
  </si>
  <si>
    <t>Složeno</t>
  </si>
  <si>
    <t>Investicijski fondovi</t>
  </si>
  <si>
    <t>UCITS</t>
  </si>
  <si>
    <t>Alternativni</t>
  </si>
  <si>
    <t>Posebni</t>
  </si>
  <si>
    <t>Leasing i faktoring</t>
  </si>
  <si>
    <t>Leasing</t>
  </si>
  <si>
    <t>Leasing u likvidaciji</t>
  </si>
  <si>
    <t>Faktoring</t>
  </si>
  <si>
    <t>Mirovinski fondovi</t>
  </si>
  <si>
    <t>Obvezni</t>
  </si>
  <si>
    <t>Dobrovoljni</t>
  </si>
  <si>
    <t>Ostali</t>
  </si>
  <si>
    <t>Društva za upravljanje IF</t>
  </si>
  <si>
    <t>Društva za upravljanje MF</t>
  </si>
  <si>
    <t>MOD</t>
  </si>
  <si>
    <t>Pružatelji investicijskih usluga</t>
  </si>
  <si>
    <t>Investicijsko društvo</t>
  </si>
  <si>
    <t>Društvo za upravljanje 
investicijskim fondovima</t>
  </si>
  <si>
    <t>Kreditna institucija</t>
  </si>
  <si>
    <t>Uvršteni vrijednosni papiri</t>
  </si>
  <si>
    <t>Dionice</t>
  </si>
  <si>
    <t>Obveznice</t>
  </si>
  <si>
    <t>Instrumenti tržišta novca</t>
  </si>
  <si>
    <t>ETF-ovi</t>
  </si>
  <si>
    <t>Napomena: Hrvatska agencija za nadzor financijskih usluga (Hanfa) je nadzorno tijelo u čiji djelokrug i nadležnost spada nadzor financijskih tržišta, financijskih usluga te pravnih i fizičkih osoba koje te usluge pružaju. Osim nad subjektima nadzora navedenim u tablici, Hanfa provodi nadzor i nad poslovanjem burzi i uređenih javnih tržišta, izdavatelja vrijednosnih papira, brokera i investicijskih savjetnika, vezanih zastupnika, središnjeg klirinškog depozitarnog društva, zastupnika i posrednika u osiguranju i reosiguranju te Središnjeg registra osiguranika.</t>
  </si>
  <si>
    <t>Izvor: Hanfa</t>
  </si>
  <si>
    <t>Sektor financijskih usluga</t>
  </si>
  <si>
    <t>Imovina subjekata pod nadzorom, u mlrd. EUR</t>
  </si>
  <si>
    <t>Datum</t>
  </si>
  <si>
    <t>Hanfa</t>
  </si>
  <si>
    <t>HNB</t>
  </si>
  <si>
    <t>Imovina sektora financijskih usluga, u mlrd. EUR</t>
  </si>
  <si>
    <t>Leasing društva</t>
  </si>
  <si>
    <t>Napomena: U imovini leasing društava uključena je i imovina društava u likvidaciji.</t>
  </si>
  <si>
    <t>Izvori: HNB, Hanfa</t>
  </si>
  <si>
    <t>Kretanje broja članova obveznih mirovinskih fondova (OMF-ova)</t>
  </si>
  <si>
    <t>Broj članova prema kategoriji fonda</t>
  </si>
  <si>
    <t>Kategorija A</t>
  </si>
  <si>
    <t>Kategorija B</t>
  </si>
  <si>
    <t>Kategorija C</t>
  </si>
  <si>
    <t/>
  </si>
  <si>
    <t>Struktura članstva obveznih mirovinskih fondova</t>
  </si>
  <si>
    <t>Na dan 30.9.2026.</t>
  </si>
  <si>
    <t>Udio broja članova prema kategoriji fonda</t>
  </si>
  <si>
    <t>Kategorija</t>
  </si>
  <si>
    <t>Udio</t>
  </si>
  <si>
    <t>Udio broja članova prema društvu za upravljanje</t>
  </si>
  <si>
    <t>Društvo</t>
  </si>
  <si>
    <t>Allianz ZB d.o.o.</t>
  </si>
  <si>
    <t>Erste d.o.o.</t>
  </si>
  <si>
    <t>PBZ/CO d.d.</t>
  </si>
  <si>
    <t>Raiffeisen d.d.</t>
  </si>
  <si>
    <t>Struktura članstva obveznih mirovinskih fondova prema dobi i spolu</t>
  </si>
  <si>
    <t>Spol</t>
  </si>
  <si>
    <t>Dob</t>
  </si>
  <si>
    <t>Broj članova</t>
  </si>
  <si>
    <t>Muškarci</t>
  </si>
  <si>
    <t>0-18</t>
  </si>
  <si>
    <t>19-24</t>
  </si>
  <si>
    <t>25-29</t>
  </si>
  <si>
    <t>30-34</t>
  </si>
  <si>
    <t>35-39</t>
  </si>
  <si>
    <t>40-44</t>
  </si>
  <si>
    <t>45-49</t>
  </si>
  <si>
    <t>50-54</t>
  </si>
  <si>
    <t>55-59</t>
  </si>
  <si>
    <t>60-64</t>
  </si>
  <si>
    <t>65 i više</t>
  </si>
  <si>
    <t>Žene</t>
  </si>
  <si>
    <t>Izvor: Regos</t>
  </si>
  <si>
    <t>Odabir obveznog mirovinskog fonda</t>
  </si>
  <si>
    <t>Broj novih članova, na godišnjoj razini</t>
  </si>
  <si>
    <t>Godina</t>
  </si>
  <si>
    <t>Osobne prijave</t>
  </si>
  <si>
    <t>Raspored Regosa</t>
  </si>
  <si>
    <t>2015.</t>
  </si>
  <si>
    <t>2016.</t>
  </si>
  <si>
    <t>2017.</t>
  </si>
  <si>
    <t>2018.</t>
  </si>
  <si>
    <t>2019.</t>
  </si>
  <si>
    <t>2020.</t>
  </si>
  <si>
    <t>2021.</t>
  </si>
  <si>
    <t>2022.</t>
  </si>
  <si>
    <t>2023.</t>
  </si>
  <si>
    <t>2024.</t>
  </si>
  <si>
    <t>2025.</t>
  </si>
  <si>
    <t>2026.</t>
  </si>
  <si>
    <t>Broj novih članova, na mjesečnoj razini</t>
  </si>
  <si>
    <t>Uplate, isplate, tržišna kretanja i promjena neto imovine OMF-ova</t>
  </si>
  <si>
    <t>Godišnje promjene, u mlrd. EUR</t>
  </si>
  <si>
    <t>Uplate</t>
  </si>
  <si>
    <t>Isplate</t>
  </si>
  <si>
    <t>Tržišna kretanja</t>
  </si>
  <si>
    <t>Mjesečne promjene, u mil. EUR</t>
  </si>
  <si>
    <t>Izvori: Regos, Hanfa</t>
  </si>
  <si>
    <t>Kretanje neto imovine obveznih mirovinskih fondova po kategorijama</t>
  </si>
  <si>
    <t>Neto imovina, u mlrd. EUR</t>
  </si>
  <si>
    <t>Godišnji prinosi MIREX indeksa</t>
  </si>
  <si>
    <t>Godišnji prinos, u %</t>
  </si>
  <si>
    <t>Inflacija</t>
  </si>
  <si>
    <t>Izvori: Eurostat, Hanfa</t>
  </si>
  <si>
    <t>Vrijednost obračunskih jedinica obveznih mirovinskih fondova</t>
  </si>
  <si>
    <t>Vrijednost obračunskih jedinica po fondu, u EUR i vrijednost MIREX indeksa</t>
  </si>
  <si>
    <t>AZ OMF A</t>
  </si>
  <si>
    <t>Erste Plavi OMF A</t>
  </si>
  <si>
    <t>PBZ CO OMF A</t>
  </si>
  <si>
    <t>Raiffeisen OMF A</t>
  </si>
  <si>
    <t>MIREX A</t>
  </si>
  <si>
    <t>AZ OMF B</t>
  </si>
  <si>
    <t>Erste Plavi OMF B</t>
  </si>
  <si>
    <t>PBZ CO OMF B</t>
  </si>
  <si>
    <t>Raiffeisen OMF B</t>
  </si>
  <si>
    <t>MIREX B</t>
  </si>
  <si>
    <t>AZ OMF C</t>
  </si>
  <si>
    <t>Erste Plavi OMF C</t>
  </si>
  <si>
    <t>PBZ CO OMF C</t>
  </si>
  <si>
    <t>Raiffeisen OMF C</t>
  </si>
  <si>
    <t>MIREX C</t>
  </si>
  <si>
    <t>Prosječni godišnji prinosi obveznih mirovinskih fondova</t>
  </si>
  <si>
    <t>Prosječni godišnji prinosi po fondu i kategoriji, u %, na dan: 30.9.2026.</t>
  </si>
  <si>
    <t>Kategorija fonda</t>
  </si>
  <si>
    <t>Fond</t>
  </si>
  <si>
    <t>U zadnjih godinu dana</t>
  </si>
  <si>
    <t>U zadnje 3 godine</t>
  </si>
  <si>
    <t>U zadnjih 5 godina</t>
  </si>
  <si>
    <t>U zadnjih 10 godina</t>
  </si>
  <si>
    <t>AZ OMF</t>
  </si>
  <si>
    <t>Erste Plavi OMF</t>
  </si>
  <si>
    <t>PBZ CO OMF</t>
  </si>
  <si>
    <t>Raiffeisen OMF</t>
  </si>
  <si>
    <t>MIREX</t>
  </si>
  <si>
    <t>Napomena: Prosječni godišnji prinosi u promatranim višegodišnjim razdobljima prikazuju anualiziranu stopu prinosa, koja predstavlja geometrijsku sredinu godišnjih prinosa ostvarenu u promatranom razdoblju.</t>
  </si>
  <si>
    <t>Međunarodna usporedba nominalnih i realnih prinosa na mirovinske programe</t>
  </si>
  <si>
    <t>Prosječni prinosi za razdoblje od 2010. do 2024. godine</t>
  </si>
  <si>
    <t>Zemlja</t>
  </si>
  <si>
    <t>Regija</t>
  </si>
  <si>
    <t>Nominalni prinosi</t>
  </si>
  <si>
    <t>Realni prinosi</t>
  </si>
  <si>
    <t>AT</t>
  </si>
  <si>
    <t>Ostale zemlje EU-a</t>
  </si>
  <si>
    <t>BE</t>
  </si>
  <si>
    <t>BG</t>
  </si>
  <si>
    <t>Zemlje SIE</t>
  </si>
  <si>
    <t>CZ</t>
  </si>
  <si>
    <t>DE</t>
  </si>
  <si>
    <t>DK</t>
  </si>
  <si>
    <t>EE</t>
  </si>
  <si>
    <t>EL</t>
  </si>
  <si>
    <t>ES</t>
  </si>
  <si>
    <t>FI</t>
  </si>
  <si>
    <t>HU</t>
  </si>
  <si>
    <t>IT</t>
  </si>
  <si>
    <t>LT</t>
  </si>
  <si>
    <t>LU</t>
  </si>
  <si>
    <t>LV</t>
  </si>
  <si>
    <t>HR</t>
  </si>
  <si>
    <t>MT</t>
  </si>
  <si>
    <t>NL</t>
  </si>
  <si>
    <t>PL</t>
  </si>
  <si>
    <t>PT</t>
  </si>
  <si>
    <t>RO</t>
  </si>
  <si>
    <t>SE</t>
  </si>
  <si>
    <t>SI</t>
  </si>
  <si>
    <t>SK</t>
  </si>
  <si>
    <t>Napomena: Podaci za Hrvatsku odnose se na obvezne mirovinske fondove.</t>
  </si>
  <si>
    <t>Izvori: OECD, Hanfa</t>
  </si>
  <si>
    <t>Struktura imovine obveznih mirovinskih fondova prema vrsti ulaganja</t>
  </si>
  <si>
    <t>U mlrd. EUR</t>
  </si>
  <si>
    <t>Vrsta ulaganja</t>
  </si>
  <si>
    <t>Državne obveznice</t>
  </si>
  <si>
    <t>Korporativne obveznice</t>
  </si>
  <si>
    <t>Novac i depoziti</t>
  </si>
  <si>
    <t>Ostalo</t>
  </si>
  <si>
    <t>Struktura imovine obveznih mirovinskih fondova prema domicilnosti</t>
  </si>
  <si>
    <t>Domaće</t>
  </si>
  <si>
    <t>Strano</t>
  </si>
  <si>
    <t>Neto imovina i članstvo dobrovoljnih mirovinskih fondova (DMF-ova)</t>
  </si>
  <si>
    <t>Vrsta fonda</t>
  </si>
  <si>
    <t>Neto imovina (mlrd. EUR)</t>
  </si>
  <si>
    <t>Otvoreni</t>
  </si>
  <si>
    <t>Zatvoreni</t>
  </si>
  <si>
    <t>Struktura članstva dobrovoljnih mirovinskih fondova prema dobi i spolu</t>
  </si>
  <si>
    <t>Na dan 30.6.2026.</t>
  </si>
  <si>
    <t>50-59</t>
  </si>
  <si>
    <t>60-69</t>
  </si>
  <si>
    <t>70-84</t>
  </si>
  <si>
    <t>85 i više</t>
  </si>
  <si>
    <t>Izvori: DMD, Hanfa</t>
  </si>
  <si>
    <t>Uplate, isplate, tržišna kretanja i promjena neto imovine DMF-ova</t>
  </si>
  <si>
    <t>U mil. EUR</t>
  </si>
  <si>
    <t>Indikator</t>
  </si>
  <si>
    <t>Godišnji prinosi dobrovoljnih mirovinskih fondova</t>
  </si>
  <si>
    <t>Minimum</t>
  </si>
  <si>
    <t>Maksimum</t>
  </si>
  <si>
    <t>Prosječni prinos</t>
  </si>
  <si>
    <t>Struktura imovine dobrovoljnih mirovinskih fondova prema vrsti ulaganja</t>
  </si>
  <si>
    <t>Struktura imovine dobrovoljnih mirovinskih fondova prema domicilnosti</t>
  </si>
  <si>
    <t>Aktiva i broj korisnika mirovinskih osiguravajućih društava</t>
  </si>
  <si>
    <t>Ukupna aktiva, u mil. EUR</t>
  </si>
  <si>
    <t>Aktiva</t>
  </si>
  <si>
    <t>Broj korisnika</t>
  </si>
  <si>
    <t>Dobrovoljno mirovinsko osiguranje</t>
  </si>
  <si>
    <t>Obvezno mirovinsko osiguranje</t>
  </si>
  <si>
    <t>Uplate u mirovinska osiguravajuća društva prema vrsti i obliku mirovine</t>
  </si>
  <si>
    <t>Vrijednost primljenih doznaka mirovinskih društava, izravnih jednokratnih uplata osoba i uplata drugih osoba, u mil. EUR</t>
  </si>
  <si>
    <t>Pojedinačna doživotna starosna mirovina</t>
  </si>
  <si>
    <t>Pojedinačna doživotna obiteljska mirovina</t>
  </si>
  <si>
    <t>Pojedinačna doživotna invalidska mirovina</t>
  </si>
  <si>
    <t>Zajednička doživotna mirovina</t>
  </si>
  <si>
    <t>Doživotna mirovina</t>
  </si>
  <si>
    <t>Privremena mirovina</t>
  </si>
  <si>
    <t>Napomena: Prikazana je vrijednost uplata zaprimljenih u promatranom izvještajnom razdoblju.</t>
  </si>
  <si>
    <t>Struktura ulaganja imovine za pokriće tehničkih pričuva mirovinskih osiguravajućih društava</t>
  </si>
  <si>
    <t>Novac</t>
  </si>
  <si>
    <t>Depoziti</t>
  </si>
  <si>
    <t>Kretanje broja i aktive društava za osiguranje</t>
  </si>
  <si>
    <t>Aktiva, po skupinama osiguranja, u mlrd. EUR</t>
  </si>
  <si>
    <t>Neživotna osiguranja</t>
  </si>
  <si>
    <t>Životna osiguranja</t>
  </si>
  <si>
    <t>Broj društava, prema djelatnostima koje obavljaju</t>
  </si>
  <si>
    <t>Reosiguranje</t>
  </si>
  <si>
    <t>Premija* i likvidirane štete društava za osiguranje</t>
  </si>
  <si>
    <t>Vrsta iznosa</t>
  </si>
  <si>
    <t>Ukupno</t>
  </si>
  <si>
    <t>Zaračunata bruto premija</t>
  </si>
  <si>
    <t>Naplaćena premija</t>
  </si>
  <si>
    <t>Likvidirane štete</t>
  </si>
  <si>
    <t>Napomena*: Od 1.1.2023. umjesto zaračunate bruto premije izvještava se naplaćena premija.</t>
  </si>
  <si>
    <t>Struktura premije prema vrstama osiguranja</t>
  </si>
  <si>
    <t>Životno osiguranje</t>
  </si>
  <si>
    <t>Unit-linked</t>
  </si>
  <si>
    <t>Osiguranje od nezgode</t>
  </si>
  <si>
    <t>Zdravstveno osiguranje</t>
  </si>
  <si>
    <t>Obvezno autoosiguranje</t>
  </si>
  <si>
    <t>Ostala osiguranja od odgovornosti</t>
  </si>
  <si>
    <t>Osiguranje cestovnih vozila</t>
  </si>
  <si>
    <t>Osiguranje od požara i elementarnih šteta</t>
  </si>
  <si>
    <t>Ostala osiguranja imovine</t>
  </si>
  <si>
    <t>Napomena: Od 1.1.2023. umjesto zaračunate bruto premije izvještava se naplaćena premija.</t>
  </si>
  <si>
    <t>Struktura ulaganja društava za osiguranje</t>
  </si>
  <si>
    <t>Krediti</t>
  </si>
  <si>
    <t>Nekretnine</t>
  </si>
  <si>
    <t>Pokazatelji solventnosti društava za osiguranje</t>
  </si>
  <si>
    <t>Pokriće potrebnog solventnog kapitala (SCR) i minimalnog potrebnog kapitala (MCR)</t>
  </si>
  <si>
    <t>SCR omjer</t>
  </si>
  <si>
    <t>MCR omjer</t>
  </si>
  <si>
    <t>Napomena: Pokriće potrebnog solventnog kapitala odnosno pokriće minimalnog potrebnog kapitala predstavlja omjer sume prihvatljivih vlastitih sredstava i sume potrebnih solventnih kapitala odnosno sume minimalnih potrebnih kapitala svih društava za osiguranje.</t>
  </si>
  <si>
    <t>Pokazatelji uspješnosti poslovanja društava za osiguranje</t>
  </si>
  <si>
    <t>Pokazatelji ROAA i ROAE - tržište</t>
  </si>
  <si>
    <t>Skupina osiguranja</t>
  </si>
  <si>
    <t>Povrat na prosječni kapital (ROAE)</t>
  </si>
  <si>
    <t>Povrat na prosječnu imovinu (ROAA)</t>
  </si>
  <si>
    <t>Neživot</t>
  </si>
  <si>
    <t>Život</t>
  </si>
  <si>
    <t>Napomena: Podaci su izračunati i prikazani na razini cijele industrije društava za osiguranje.</t>
  </si>
  <si>
    <t>Zagrebačka burza (ZSE)</t>
  </si>
  <si>
    <t>Ukupni promet i tržišna kapitalizacija, u mlrd. EUR</t>
  </si>
  <si>
    <t>Ukupni promet</t>
  </si>
  <si>
    <t>Tržišna kapitalizacija na kraju razdoblja</t>
  </si>
  <si>
    <t>Broj uvrštenih vrijednosnih papira</t>
  </si>
  <si>
    <t>Izvor: ZSE</t>
  </si>
  <si>
    <t>Promet na ZSE</t>
  </si>
  <si>
    <t>Redovni i blok promet, u  mil. EUR</t>
  </si>
  <si>
    <t>Blok dionice</t>
  </si>
  <si>
    <t>Blok obveznice</t>
  </si>
  <si>
    <t>OTC promet, u  mil. EUR</t>
  </si>
  <si>
    <t>OTC promet</t>
  </si>
  <si>
    <t>Kretanje indeksa CROBEX i CROBIS</t>
  </si>
  <si>
    <t>Bazni indeksi,  2.1.2017. = 100</t>
  </si>
  <si>
    <t>CROBEX</t>
  </si>
  <si>
    <t>CROBEX10</t>
  </si>
  <si>
    <t>CROBIS</t>
  </si>
  <si>
    <t>CROBIStr</t>
  </si>
  <si>
    <t>Promet dionicama  i obveznicama iz sastava CROBEX-a i CROBIS-a, na mjesečnoj osnovi, u mil. EUR</t>
  </si>
  <si>
    <t>Broj društava ovlaštenih za pružanje investicijskih usluga</t>
  </si>
  <si>
    <t>Društva za upravljanje investicijskim fondovima</t>
  </si>
  <si>
    <t>Investicijska društva</t>
  </si>
  <si>
    <t>Kreditne institucije</t>
  </si>
  <si>
    <t>Vrijednost imovine pod upravljanjem pružatelja investicijskih usluga</t>
  </si>
  <si>
    <t>Društva za upravljanje
investicijskim fondovima</t>
  </si>
  <si>
    <t>Skrbništvo nad financijskim instrumentima</t>
  </si>
  <si>
    <t>Ukupna imovina vezana za uslugu skrbništva, u mlrd. EUR</t>
  </si>
  <si>
    <t>Prihodi pravnih osoba ovlaštenih za pružanje investicijskih usluga po djelatnostima</t>
  </si>
  <si>
    <t>Agentura/pokroviteljstvo izdanja</t>
  </si>
  <si>
    <t>Brokerske usluge</t>
  </si>
  <si>
    <t>Investicijsko savjetovanje</t>
  </si>
  <si>
    <t>Upravljanje portfeljem</t>
  </si>
  <si>
    <t>Napomena: Institucije za pružanje investicijskih usluga čine investicijska društva, kreditne institucije i društva za upravljanje investicijskim fondovima. Prikazani su prihodi ostvareni pružanjem investicijskih usluga i aktivnosti, s izuzetkom prihoda od trgovanja za vlastiti račun.</t>
  </si>
  <si>
    <t>Podaci o distribuciji i prodaji investicijskih proizvoda</t>
  </si>
  <si>
    <t>Vrijednost prodaje, u mil. EUR</t>
  </si>
  <si>
    <t>Rezidentnost</t>
  </si>
  <si>
    <t>AIF</t>
  </si>
  <si>
    <t>Certifikati</t>
  </si>
  <si>
    <t>UCITS fondovi</t>
  </si>
  <si>
    <t>Kretanje broja UCITS fondova</t>
  </si>
  <si>
    <t>Dionički</t>
  </si>
  <si>
    <t>Mješoviti</t>
  </si>
  <si>
    <t>Napajajući</t>
  </si>
  <si>
    <t>Novčani</t>
  </si>
  <si>
    <t>Obveznički</t>
  </si>
  <si>
    <t>Kretanje neto imovine UCITS fondova, u mlrd. EUR</t>
  </si>
  <si>
    <t>Napomena: UCITS fondovi (engl. Undertakings for Collective Investment in Transferable Securities) su otvoreni investicijski fondovi s javnom ponudom namijenjeni širokom krugu ulagatelja. Zbog stupanja na snagu Uredbe o novčanim fondovima većina se novčanih fondova početkom 2019. preregistrirala i nastavila poslovati kao kratkoročni obveznički fondovi.</t>
  </si>
  <si>
    <t>Izdavanje i otkup udjela u UCITS fondovima</t>
  </si>
  <si>
    <t>Na godišnjoj razini</t>
  </si>
  <si>
    <t>Vrijednost izdanih udjela</t>
  </si>
  <si>
    <t>Vrijednost otkupljenih udjela</t>
  </si>
  <si>
    <t>Na mjesečnoj razini</t>
  </si>
  <si>
    <t>Napomena: Zadnji podaci u prvoj tablici se odnose na izdane i otkupljene udjele u 2026. godini.</t>
  </si>
  <si>
    <t>Godišnji prinosi UCITS fondova</t>
  </si>
  <si>
    <t>Prosječni godišnji prinosi po vrstama fondova ponderirani udjelom u imovini, u %</t>
  </si>
  <si>
    <t>Napomena: Prinosi prikazani na zadnji datum izračunati su u odnosu na cijene udjela na kraju istog mjeseca prethodne godine.</t>
  </si>
  <si>
    <t>Struktura imovine UCITS fondova</t>
  </si>
  <si>
    <t>Prema vrsti ulaganja, u mil. EUR</t>
  </si>
  <si>
    <t>Dionički fondovi</t>
  </si>
  <si>
    <t>Mješoviti fondovi</t>
  </si>
  <si>
    <t>Novčani fondovi</t>
  </si>
  <si>
    <t>Obveznički fondovi</t>
  </si>
  <si>
    <t>Ostali fondovi</t>
  </si>
  <si>
    <t>Obrnuti repo</t>
  </si>
  <si>
    <t>Napomena: Nakon stupanja na snagu Uredbe o novčanim fondovima od ukupno 21 novčanog fonda u Hrvatskoj svi su u 2020. poslovali kao kratkoročni obveznički fondovi ili su klasificirani u kategoriju ostali fondovi.</t>
  </si>
  <si>
    <t>Alternativni investicijski fondovi</t>
  </si>
  <si>
    <t>Neto imovina i broj alternativnih investicijskih fondova</t>
  </si>
  <si>
    <t>Broj AIF-ova</t>
  </si>
  <si>
    <t>Aktiva i broj leasing društava</t>
  </si>
  <si>
    <t>Ukupna aktiva (mlrd. EUR)</t>
  </si>
  <si>
    <t>Broj društava</t>
  </si>
  <si>
    <t>Aktivni ugovori leasing društava</t>
  </si>
  <si>
    <t>Vrsta leasinga</t>
  </si>
  <si>
    <t>Broj aktivnih ugovora</t>
  </si>
  <si>
    <t>Nedospjela ugovorena vrijednost / Nedospjela potraživanja (mlrd. EUR)</t>
  </si>
  <si>
    <t>Financijski leasing</t>
  </si>
  <si>
    <t>Operativni leasing</t>
  </si>
  <si>
    <t>Novozaključeni ugovori leasing društava</t>
  </si>
  <si>
    <t>Razdoblje</t>
  </si>
  <si>
    <t>Broj novozaključenih ugovora</t>
  </si>
  <si>
    <t>Vrijednost novozaključenih ugovora (mlrd. EUR)</t>
  </si>
  <si>
    <t>1.1.- 31.12.2022.</t>
  </si>
  <si>
    <t>1.1.- 31.12.2023.</t>
  </si>
  <si>
    <t>1.1.- 31.12.2024.</t>
  </si>
  <si>
    <t>1.1.- 30.6.2025.</t>
  </si>
  <si>
    <t>1.1.- 31.12.2025.</t>
  </si>
  <si>
    <t>1.1.- 30.6.2026.</t>
  </si>
  <si>
    <t>Struktura portfelja leasing društava prema objektu leasinga</t>
  </si>
  <si>
    <t>Objekt leasinga</t>
  </si>
  <si>
    <t>Nedospjela ugovorena vrijednost  (mlrd. EUR)</t>
  </si>
  <si>
    <t>Osobna vozila</t>
  </si>
  <si>
    <t>Gospodarska vozila</t>
  </si>
  <si>
    <t>Plovila</t>
  </si>
  <si>
    <t>Postrojenja, strojevi, transportni uređaji i oprema</t>
  </si>
  <si>
    <t>Nedospjela potraživanja  (mlrd. EUR)</t>
  </si>
  <si>
    <t>Aktiva i broj faktoring društava</t>
  </si>
  <si>
    <t>Ukupna aktiva (mil. EUR)</t>
  </si>
  <si>
    <t>Struktura portfelja faktoring društava</t>
  </si>
  <si>
    <t>Volumen transakcija, u mil. EUR</t>
  </si>
  <si>
    <t>Dobavljački (obrnuti) faktoring</t>
  </si>
  <si>
    <t>Faktoring koji uključuje otkup mjenica</t>
  </si>
  <si>
    <t>Potraživanja, u mil. EUR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d\.m\.yyyy\."/>
    <numFmt numFmtId="165" formatCode="0.0%"/>
  </numFmts>
  <fonts count="42" x14ac:knownFonts="1">
    <font>
      <sz val="11"/>
      <color rgb="FF000000"/>
      <name val="Calibri"/>
      <family val="2"/>
      <scheme val="minor"/>
    </font>
    <font>
      <sz val="10"/>
      <color rgb="FF000000"/>
      <name val="Verdana"/>
    </font>
    <font>
      <b/>
      <sz val="12"/>
      <color rgb="FF660000"/>
      <name val="Verdana"/>
    </font>
    <font>
      <i/>
      <sz val="10"/>
      <color rgb="FF660000"/>
      <name val="Verdana"/>
    </font>
    <font>
      <b/>
      <sz val="10"/>
      <color rgb="FF660000"/>
      <name val="Verdana"/>
    </font>
    <font>
      <sz val="10"/>
      <color rgb="FF660000"/>
      <name val="Verdana"/>
    </font>
    <font>
      <b/>
      <sz val="12"/>
      <color rgb="FF19234F"/>
      <name val="Verdana"/>
    </font>
    <font>
      <i/>
      <sz val="10"/>
      <color rgb="FF19234F"/>
      <name val="Verdana"/>
    </font>
    <font>
      <b/>
      <sz val="10"/>
      <color rgb="FF19234F"/>
      <name val="Verdana"/>
    </font>
    <font>
      <sz val="10"/>
      <color rgb="FF19234F"/>
      <name val="Verdana"/>
    </font>
    <font>
      <b/>
      <sz val="12"/>
      <color rgb="FFD33631"/>
      <name val="Verdana"/>
    </font>
    <font>
      <i/>
      <sz val="10"/>
      <color rgb="FFD33631"/>
      <name val="Verdana"/>
    </font>
    <font>
      <b/>
      <sz val="10"/>
      <color rgb="FFD33631"/>
      <name val="Verdana"/>
    </font>
    <font>
      <sz val="10"/>
      <color rgb="FFD33631"/>
      <name val="Verdana"/>
    </font>
    <font>
      <b/>
      <sz val="12"/>
      <color rgb="FF397367"/>
      <name val="Verdana"/>
    </font>
    <font>
      <i/>
      <sz val="10"/>
      <color rgb="FF397367"/>
      <name val="Verdana"/>
    </font>
    <font>
      <b/>
      <sz val="10"/>
      <color rgb="FF397367"/>
      <name val="Verdana"/>
    </font>
    <font>
      <sz val="10"/>
      <color rgb="FF397367"/>
      <name val="Verdana"/>
    </font>
    <font>
      <b/>
      <sz val="12"/>
      <color rgb="FF345FD3"/>
      <name val="Verdana"/>
    </font>
    <font>
      <i/>
      <sz val="10"/>
      <color rgb="FF345FD3"/>
      <name val="Verdana"/>
    </font>
    <font>
      <b/>
      <sz val="10"/>
      <color rgb="FF345FD3"/>
      <name val="Verdana"/>
    </font>
    <font>
      <sz val="10"/>
      <color rgb="FF345FD3"/>
      <name val="Verdana"/>
    </font>
    <font>
      <b/>
      <sz val="12"/>
      <color rgb="FFAB1212"/>
      <name val="Verdana"/>
    </font>
    <font>
      <i/>
      <sz val="10"/>
      <color rgb="FFAB1212"/>
      <name val="Verdana"/>
    </font>
    <font>
      <b/>
      <sz val="10"/>
      <color rgb="FFAB1212"/>
      <name val="Verdana"/>
    </font>
    <font>
      <sz val="10"/>
      <color rgb="FFAB1212"/>
      <name val="Verdana"/>
    </font>
    <font>
      <b/>
      <sz val="12"/>
      <color rgb="FF5DA399"/>
      <name val="Verdana"/>
    </font>
    <font>
      <i/>
      <sz val="10"/>
      <color rgb="FF5DA399"/>
      <name val="Verdana"/>
    </font>
    <font>
      <b/>
      <sz val="10"/>
      <color rgb="FF5DA399"/>
      <name val="Verdana"/>
    </font>
    <font>
      <sz val="10"/>
      <color rgb="FF5DA399"/>
      <name val="Verdana"/>
    </font>
    <font>
      <b/>
      <sz val="12"/>
      <color rgb="FF0EA1F0"/>
      <name val="Verdana"/>
    </font>
    <font>
      <i/>
      <sz val="10"/>
      <color rgb="FF0EA1F0"/>
      <name val="Verdana"/>
    </font>
    <font>
      <b/>
      <sz val="10"/>
      <color rgb="FF0EA1F0"/>
      <name val="Verdana"/>
    </font>
    <font>
      <sz val="10"/>
      <color rgb="FF0EA1F0"/>
      <name val="Verdana"/>
    </font>
    <font>
      <b/>
      <sz val="12"/>
      <color rgb="FFBA5854"/>
      <name val="Verdana"/>
    </font>
    <font>
      <i/>
      <sz val="10"/>
      <color rgb="FFBA5854"/>
      <name val="Verdana"/>
    </font>
    <font>
      <b/>
      <sz val="10"/>
      <color rgb="FFBA5854"/>
      <name val="Verdana"/>
    </font>
    <font>
      <sz val="10"/>
      <color rgb="FFBA5854"/>
      <name val="Verdana"/>
    </font>
    <font>
      <b/>
      <sz val="12"/>
      <color rgb="FF63CCCA"/>
      <name val="Verdana"/>
    </font>
    <font>
      <i/>
      <sz val="10"/>
      <color rgb="FF63CCCA"/>
      <name val="Verdana"/>
    </font>
    <font>
      <b/>
      <sz val="10"/>
      <color rgb="FF63CCCA"/>
      <name val="Verdana"/>
    </font>
    <font>
      <sz val="10"/>
      <color rgb="FF63CCCA"/>
      <name val="Verdana"/>
    </font>
  </fonts>
  <fills count="2">
    <fill>
      <patternFill patternType="none"/>
    </fill>
    <fill>
      <patternFill patternType="gray125"/>
    </fill>
  </fills>
  <borders count="21">
    <border>
      <left/>
      <right/>
      <top/>
      <bottom/>
      <diagonal/>
    </border>
    <border>
      <left/>
      <right/>
      <top/>
      <bottom style="thin">
        <color rgb="FF660000"/>
      </bottom>
      <diagonal/>
    </border>
    <border>
      <left/>
      <right/>
      <top/>
      <bottom style="medium">
        <color rgb="FF660000"/>
      </bottom>
      <diagonal/>
    </border>
    <border>
      <left/>
      <right/>
      <top/>
      <bottom style="thin">
        <color rgb="FF19234F"/>
      </bottom>
      <diagonal/>
    </border>
    <border>
      <left/>
      <right/>
      <top/>
      <bottom style="medium">
        <color rgb="FF19234F"/>
      </bottom>
      <diagonal/>
    </border>
    <border>
      <left/>
      <right/>
      <top/>
      <bottom style="thin">
        <color rgb="FFD33631"/>
      </bottom>
      <diagonal/>
    </border>
    <border>
      <left/>
      <right/>
      <top/>
      <bottom style="medium">
        <color rgb="FFD33631"/>
      </bottom>
      <diagonal/>
    </border>
    <border>
      <left/>
      <right/>
      <top/>
      <bottom style="thin">
        <color rgb="FF397367"/>
      </bottom>
      <diagonal/>
    </border>
    <border>
      <left/>
      <right/>
      <top/>
      <bottom style="medium">
        <color rgb="FF397367"/>
      </bottom>
      <diagonal/>
    </border>
    <border>
      <left/>
      <right/>
      <top/>
      <bottom style="thin">
        <color rgb="FF345FD3"/>
      </bottom>
      <diagonal/>
    </border>
    <border>
      <left/>
      <right/>
      <top/>
      <bottom style="medium">
        <color rgb="FF345FD3"/>
      </bottom>
      <diagonal/>
    </border>
    <border>
      <left/>
      <right/>
      <top/>
      <bottom style="thin">
        <color rgb="FFAB1212"/>
      </bottom>
      <diagonal/>
    </border>
    <border>
      <left/>
      <right/>
      <top/>
      <bottom style="medium">
        <color rgb="FFAB1212"/>
      </bottom>
      <diagonal/>
    </border>
    <border>
      <left/>
      <right/>
      <top/>
      <bottom style="thin">
        <color rgb="FF5DA399"/>
      </bottom>
      <diagonal/>
    </border>
    <border>
      <left/>
      <right/>
      <top/>
      <bottom style="medium">
        <color rgb="FF5DA399"/>
      </bottom>
      <diagonal/>
    </border>
    <border>
      <left/>
      <right/>
      <top/>
      <bottom style="thin">
        <color rgb="FF0EA1F0"/>
      </bottom>
      <diagonal/>
    </border>
    <border>
      <left/>
      <right/>
      <top/>
      <bottom style="medium">
        <color rgb="FF0EA1F0"/>
      </bottom>
      <diagonal/>
    </border>
    <border>
      <left/>
      <right/>
      <top/>
      <bottom style="thin">
        <color rgb="FFBA5854"/>
      </bottom>
      <diagonal/>
    </border>
    <border>
      <left/>
      <right/>
      <top/>
      <bottom style="medium">
        <color rgb="FFBA5854"/>
      </bottom>
      <diagonal/>
    </border>
    <border>
      <left/>
      <right/>
      <top/>
      <bottom style="thin">
        <color rgb="FF63CCCA"/>
      </bottom>
      <diagonal/>
    </border>
    <border>
      <left/>
      <right/>
      <top/>
      <bottom style="medium">
        <color rgb="FF63CCCA"/>
      </bottom>
      <diagonal/>
    </border>
  </borders>
  <cellStyleXfs count="1">
    <xf numFmtId="0" fontId="0" fillId="0" borderId="0"/>
  </cellStyleXfs>
  <cellXfs count="98">
    <xf numFmtId="0" fontId="0" fillId="0" borderId="0" xfId="0"/>
    <xf numFmtId="4" fontId="1" fillId="0" borderId="0" xfId="0" applyNumberFormat="1" applyFont="1"/>
    <xf numFmtId="4" fontId="2" fillId="0" borderId="0" xfId="0" applyNumberFormat="1" applyFont="1"/>
    <xf numFmtId="4" fontId="3" fillId="0" borderId="0" xfId="0" applyNumberFormat="1" applyFont="1"/>
    <xf numFmtId="4" fontId="4" fillId="0" borderId="1" xfId="0" applyNumberFormat="1" applyFont="1" applyBorder="1" applyAlignment="1">
      <alignment wrapText="1"/>
    </xf>
    <xf numFmtId="4" fontId="1" fillId="0" borderId="2" xfId="0" applyNumberFormat="1" applyFont="1" applyBorder="1"/>
    <xf numFmtId="3" fontId="1" fillId="0" borderId="0" xfId="0" applyNumberFormat="1" applyFont="1"/>
    <xf numFmtId="3" fontId="1" fillId="0" borderId="2" xfId="0" applyNumberFormat="1" applyFont="1" applyBorder="1"/>
    <xf numFmtId="4" fontId="5" fillId="0" borderId="0" xfId="0" applyNumberFormat="1" applyFont="1"/>
    <xf numFmtId="4" fontId="3" fillId="0" borderId="2" xfId="0" applyNumberFormat="1" applyFont="1" applyBorder="1"/>
    <xf numFmtId="164" fontId="1" fillId="0" borderId="0" xfId="0" applyNumberFormat="1" applyFont="1"/>
    <xf numFmtId="164" fontId="1" fillId="0" borderId="2" xfId="0" applyNumberFormat="1" applyFont="1" applyBorder="1"/>
    <xf numFmtId="4" fontId="6" fillId="0" borderId="0" xfId="0" applyNumberFormat="1" applyFont="1"/>
    <xf numFmtId="4" fontId="7" fillId="0" borderId="0" xfId="0" applyNumberFormat="1" applyFont="1"/>
    <xf numFmtId="4" fontId="8" fillId="0" borderId="3" xfId="0" applyNumberFormat="1" applyFont="1" applyBorder="1" applyAlignment="1">
      <alignment wrapText="1"/>
    </xf>
    <xf numFmtId="4" fontId="1" fillId="0" borderId="4" xfId="0" applyNumberFormat="1" applyFont="1" applyBorder="1"/>
    <xf numFmtId="164" fontId="1" fillId="0" borderId="4" xfId="0" applyNumberFormat="1" applyFont="1" applyBorder="1"/>
    <xf numFmtId="3" fontId="1" fillId="0" borderId="4" xfId="0" applyNumberFormat="1" applyFont="1" applyBorder="1"/>
    <xf numFmtId="4" fontId="9" fillId="0" borderId="0" xfId="0" applyNumberFormat="1" applyFont="1"/>
    <xf numFmtId="4" fontId="7" fillId="0" borderId="4" xfId="0" applyNumberFormat="1" applyFont="1" applyBorder="1"/>
    <xf numFmtId="165" fontId="1" fillId="0" borderId="0" xfId="0" applyNumberFormat="1" applyFont="1"/>
    <xf numFmtId="165" fontId="1" fillId="0" borderId="4" xfId="0" applyNumberFormat="1" applyFont="1" applyBorder="1"/>
    <xf numFmtId="4" fontId="10" fillId="0" borderId="0" xfId="0" applyNumberFormat="1" applyFont="1"/>
    <xf numFmtId="4" fontId="11" fillId="0" borderId="0" xfId="0" applyNumberFormat="1" applyFont="1"/>
    <xf numFmtId="4" fontId="12" fillId="0" borderId="5" xfId="0" applyNumberFormat="1" applyFont="1" applyBorder="1" applyAlignment="1">
      <alignment wrapText="1"/>
    </xf>
    <xf numFmtId="4" fontId="1" fillId="0" borderId="6" xfId="0" applyNumberFormat="1" applyFont="1" applyBorder="1"/>
    <xf numFmtId="164" fontId="1" fillId="0" borderId="6" xfId="0" applyNumberFormat="1" applyFont="1" applyBorder="1"/>
    <xf numFmtId="3" fontId="1" fillId="0" borderId="6" xfId="0" applyNumberFormat="1" applyFont="1" applyBorder="1"/>
    <xf numFmtId="4" fontId="13" fillId="0" borderId="0" xfId="0" applyNumberFormat="1" applyFont="1"/>
    <xf numFmtId="165" fontId="1" fillId="0" borderId="6" xfId="0" applyNumberFormat="1" applyFont="1" applyBorder="1"/>
    <xf numFmtId="4" fontId="14" fillId="0" borderId="0" xfId="0" applyNumberFormat="1" applyFont="1"/>
    <xf numFmtId="4" fontId="15" fillId="0" borderId="0" xfId="0" applyNumberFormat="1" applyFont="1"/>
    <xf numFmtId="4" fontId="16" fillId="0" borderId="7" xfId="0" applyNumberFormat="1" applyFont="1" applyBorder="1" applyAlignment="1">
      <alignment wrapText="1"/>
    </xf>
    <xf numFmtId="4" fontId="1" fillId="0" borderId="8" xfId="0" applyNumberFormat="1" applyFont="1" applyBorder="1"/>
    <xf numFmtId="4" fontId="15" fillId="0" borderId="8" xfId="0" applyNumberFormat="1" applyFont="1" applyBorder="1"/>
    <xf numFmtId="164" fontId="1" fillId="0" borderId="8" xfId="0" applyNumberFormat="1" applyFont="1" applyBorder="1"/>
    <xf numFmtId="3" fontId="1" fillId="0" borderId="8" xfId="0" applyNumberFormat="1" applyFont="1" applyBorder="1"/>
    <xf numFmtId="4" fontId="17" fillId="0" borderId="0" xfId="0" applyNumberFormat="1" applyFont="1"/>
    <xf numFmtId="4" fontId="18" fillId="0" borderId="0" xfId="0" applyNumberFormat="1" applyFont="1"/>
    <xf numFmtId="4" fontId="19" fillId="0" borderId="0" xfId="0" applyNumberFormat="1" applyFont="1"/>
    <xf numFmtId="4" fontId="20" fillId="0" borderId="9" xfId="0" applyNumberFormat="1" applyFont="1" applyBorder="1" applyAlignment="1">
      <alignment wrapText="1"/>
    </xf>
    <xf numFmtId="4" fontId="1" fillId="0" borderId="10" xfId="0" applyNumberFormat="1" applyFont="1" applyBorder="1"/>
    <xf numFmtId="4" fontId="19" fillId="0" borderId="10" xfId="0" applyNumberFormat="1" applyFont="1" applyBorder="1"/>
    <xf numFmtId="164" fontId="1" fillId="0" borderId="10" xfId="0" applyNumberFormat="1" applyFont="1" applyBorder="1"/>
    <xf numFmtId="3" fontId="1" fillId="0" borderId="10" xfId="0" applyNumberFormat="1" applyFont="1" applyBorder="1"/>
    <xf numFmtId="4" fontId="21" fillId="0" borderId="0" xfId="0" applyNumberFormat="1" applyFont="1"/>
    <xf numFmtId="165" fontId="1" fillId="0" borderId="10" xfId="0" applyNumberFormat="1" applyFont="1" applyBorder="1"/>
    <xf numFmtId="4" fontId="22" fillId="0" borderId="0" xfId="0" applyNumberFormat="1" applyFont="1"/>
    <xf numFmtId="4" fontId="23" fillId="0" borderId="0" xfId="0" applyNumberFormat="1" applyFont="1"/>
    <xf numFmtId="4" fontId="24" fillId="0" borderId="11" xfId="0" applyNumberFormat="1" applyFont="1" applyBorder="1" applyAlignment="1">
      <alignment wrapText="1"/>
    </xf>
    <xf numFmtId="4" fontId="1" fillId="0" borderId="12" xfId="0" applyNumberFormat="1" applyFont="1" applyBorder="1"/>
    <xf numFmtId="4" fontId="23" fillId="0" borderId="12" xfId="0" applyNumberFormat="1" applyFont="1" applyBorder="1"/>
    <xf numFmtId="164" fontId="1" fillId="0" borderId="12" xfId="0" applyNumberFormat="1" applyFont="1" applyBorder="1"/>
    <xf numFmtId="3" fontId="1" fillId="0" borderId="12" xfId="0" applyNumberFormat="1" applyFont="1" applyBorder="1"/>
    <xf numFmtId="4" fontId="25" fillId="0" borderId="0" xfId="0" applyNumberFormat="1" applyFont="1"/>
    <xf numFmtId="4" fontId="26" fillId="0" borderId="0" xfId="0" applyNumberFormat="1" applyFont="1"/>
    <xf numFmtId="4" fontId="27" fillId="0" borderId="0" xfId="0" applyNumberFormat="1" applyFont="1"/>
    <xf numFmtId="4" fontId="28" fillId="0" borderId="13" xfId="0" applyNumberFormat="1" applyFont="1" applyBorder="1" applyAlignment="1">
      <alignment wrapText="1"/>
    </xf>
    <xf numFmtId="4" fontId="1" fillId="0" borderId="14" xfId="0" applyNumberFormat="1" applyFont="1" applyBorder="1"/>
    <xf numFmtId="164" fontId="1" fillId="0" borderId="14" xfId="0" applyNumberFormat="1" applyFont="1" applyBorder="1"/>
    <xf numFmtId="3" fontId="1" fillId="0" borderId="14" xfId="0" applyNumberFormat="1" applyFont="1" applyBorder="1"/>
    <xf numFmtId="4" fontId="29" fillId="0" borderId="0" xfId="0" applyNumberFormat="1" applyFont="1"/>
    <xf numFmtId="4" fontId="30" fillId="0" borderId="0" xfId="0" applyNumberFormat="1" applyFont="1"/>
    <xf numFmtId="4" fontId="31" fillId="0" borderId="0" xfId="0" applyNumberFormat="1" applyFont="1"/>
    <xf numFmtId="4" fontId="32" fillId="0" borderId="15" xfId="0" applyNumberFormat="1" applyFont="1" applyBorder="1" applyAlignment="1">
      <alignment wrapText="1"/>
    </xf>
    <xf numFmtId="4" fontId="1" fillId="0" borderId="16" xfId="0" applyNumberFormat="1" applyFont="1" applyBorder="1"/>
    <xf numFmtId="4" fontId="31" fillId="0" borderId="16" xfId="0" applyNumberFormat="1" applyFont="1" applyBorder="1"/>
    <xf numFmtId="164" fontId="1" fillId="0" borderId="16" xfId="0" applyNumberFormat="1" applyFont="1" applyBorder="1"/>
    <xf numFmtId="3" fontId="1" fillId="0" borderId="16" xfId="0" applyNumberFormat="1" applyFont="1" applyBorder="1"/>
    <xf numFmtId="4" fontId="33" fillId="0" borderId="0" xfId="0" applyNumberFormat="1" applyFont="1"/>
    <xf numFmtId="165" fontId="1" fillId="0" borderId="16" xfId="0" applyNumberFormat="1" applyFont="1" applyBorder="1"/>
    <xf numFmtId="4" fontId="34" fillId="0" borderId="0" xfId="0" applyNumberFormat="1" applyFont="1"/>
    <xf numFmtId="4" fontId="35" fillId="0" borderId="0" xfId="0" applyNumberFormat="1" applyFont="1"/>
    <xf numFmtId="4" fontId="36" fillId="0" borderId="17" xfId="0" applyNumberFormat="1" applyFont="1" applyBorder="1" applyAlignment="1">
      <alignment wrapText="1"/>
    </xf>
    <xf numFmtId="4" fontId="1" fillId="0" borderId="18" xfId="0" applyNumberFormat="1" applyFont="1" applyBorder="1"/>
    <xf numFmtId="164" fontId="1" fillId="0" borderId="18" xfId="0" applyNumberFormat="1" applyFont="1" applyBorder="1"/>
    <xf numFmtId="3" fontId="1" fillId="0" borderId="18" xfId="0" applyNumberFormat="1" applyFont="1" applyBorder="1"/>
    <xf numFmtId="4" fontId="37" fillId="0" borderId="0" xfId="0" applyNumberFormat="1" applyFont="1"/>
    <xf numFmtId="4" fontId="35" fillId="0" borderId="18" xfId="0" applyNumberFormat="1" applyFont="1" applyBorder="1"/>
    <xf numFmtId="4" fontId="38" fillId="0" borderId="0" xfId="0" applyNumberFormat="1" applyFont="1"/>
    <xf numFmtId="4" fontId="39" fillId="0" borderId="0" xfId="0" applyNumberFormat="1" applyFont="1"/>
    <xf numFmtId="4" fontId="40" fillId="0" borderId="19" xfId="0" applyNumberFormat="1" applyFont="1" applyBorder="1" applyAlignment="1">
      <alignment wrapText="1"/>
    </xf>
    <xf numFmtId="4" fontId="1" fillId="0" borderId="20" xfId="0" applyNumberFormat="1" applyFont="1" applyBorder="1"/>
    <xf numFmtId="164" fontId="1" fillId="0" borderId="20" xfId="0" applyNumberFormat="1" applyFont="1" applyBorder="1"/>
    <xf numFmtId="3" fontId="1" fillId="0" borderId="20" xfId="0" applyNumberFormat="1" applyFont="1" applyBorder="1"/>
    <xf numFmtId="4" fontId="41" fillId="0" borderId="0" xfId="0" applyNumberFormat="1" applyFont="1"/>
    <xf numFmtId="4" fontId="39" fillId="0" borderId="20" xfId="0" applyNumberFormat="1" applyFont="1" applyBorder="1"/>
    <xf numFmtId="4" fontId="5" fillId="0" borderId="0" xfId="0" applyNumberFormat="1" applyFont="1" applyAlignment="1">
      <alignment horizontal="left" vertical="top" wrapText="1"/>
    </xf>
    <xf numFmtId="4" fontId="1" fillId="0" borderId="0" xfId="0" applyNumberFormat="1" applyFont="1"/>
    <xf numFmtId="4" fontId="9" fillId="0" borderId="0" xfId="0" applyNumberFormat="1" applyFont="1" applyAlignment="1">
      <alignment horizontal="left" vertical="top" wrapText="1"/>
    </xf>
    <xf numFmtId="4" fontId="13" fillId="0" borderId="0" xfId="0" applyNumberFormat="1" applyFont="1" applyAlignment="1">
      <alignment horizontal="left" vertical="top" wrapText="1"/>
    </xf>
    <xf numFmtId="4" fontId="17" fillId="0" borderId="0" xfId="0" applyNumberFormat="1" applyFont="1" applyAlignment="1">
      <alignment horizontal="left" vertical="top" wrapText="1"/>
    </xf>
    <xf numFmtId="4" fontId="21" fillId="0" borderId="0" xfId="0" applyNumberFormat="1" applyFont="1" applyAlignment="1">
      <alignment horizontal="left" vertical="top" wrapText="1"/>
    </xf>
    <xf numFmtId="4" fontId="25" fillId="0" borderId="0" xfId="0" applyNumberFormat="1" applyFont="1" applyAlignment="1">
      <alignment horizontal="left" vertical="top" wrapText="1"/>
    </xf>
    <xf numFmtId="4" fontId="29" fillId="0" borderId="0" xfId="0" applyNumberFormat="1" applyFont="1" applyAlignment="1">
      <alignment horizontal="left" vertical="top" wrapText="1"/>
    </xf>
    <xf numFmtId="4" fontId="33" fillId="0" borderId="0" xfId="0" applyNumberFormat="1" applyFont="1" applyAlignment="1">
      <alignment horizontal="left" vertical="top" wrapText="1"/>
    </xf>
    <xf numFmtId="4" fontId="37" fillId="0" borderId="0" xfId="0" applyNumberFormat="1" applyFont="1" applyAlignment="1">
      <alignment horizontal="left" vertical="top" wrapText="1"/>
    </xf>
    <xf numFmtId="4" fontId="41" fillId="0" borderId="0" xfId="0" applyNumberFormat="1" applyFont="1" applyAlignment="1">
      <alignment horizontal="left" vertical="top" wrapText="1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styles" Target="styles.xml"/><Relationship Id="rId55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8" Type="http://schemas.openxmlformats.org/officeDocument/2006/relationships/worksheet" Target="worksheets/sheet8.xml"/><Relationship Id="rId51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theme" Target="theme/theme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660000"/>
  </sheetPr>
  <dimension ref="A1:E29"/>
  <sheetViews>
    <sheetView showGridLines="0" tabSelected="1" workbookViewId="0"/>
  </sheetViews>
  <sheetFormatPr defaultColWidth="11.42578125" defaultRowHeight="15" x14ac:dyDescent="0.25"/>
  <cols>
    <col min="2" max="2" width="34.7109375" customWidth="1"/>
    <col min="3" max="4" width="14.7109375" customWidth="1"/>
  </cols>
  <sheetData>
    <row r="1" spans="1:5" x14ac:dyDescent="0.25">
      <c r="A1" s="1"/>
      <c r="B1" s="1"/>
      <c r="C1" s="1"/>
      <c r="D1" s="1"/>
      <c r="E1" s="1"/>
    </row>
    <row r="2" spans="1:5" ht="15.75" x14ac:dyDescent="0.25">
      <c r="A2" s="1"/>
      <c r="B2" s="2" t="s">
        <v>0</v>
      </c>
      <c r="C2" s="1"/>
      <c r="D2" s="1"/>
      <c r="E2" s="1"/>
    </row>
    <row r="3" spans="1:5" x14ac:dyDescent="0.25">
      <c r="A3" s="1"/>
      <c r="B3" s="3" t="s">
        <v>1</v>
      </c>
      <c r="C3" s="1"/>
      <c r="D3" s="1"/>
      <c r="E3" s="1"/>
    </row>
    <row r="4" spans="1:5" x14ac:dyDescent="0.25">
      <c r="A4" s="1"/>
      <c r="B4" s="5"/>
      <c r="C4" s="5"/>
      <c r="D4" s="5"/>
      <c r="E4" s="1"/>
    </row>
    <row r="5" spans="1:5" ht="26.25" x14ac:dyDescent="0.25">
      <c r="A5" s="1"/>
      <c r="B5" s="4" t="s">
        <v>2</v>
      </c>
      <c r="C5" s="4" t="s">
        <v>3</v>
      </c>
      <c r="D5" s="4" t="s">
        <v>4</v>
      </c>
      <c r="E5" s="1"/>
    </row>
    <row r="6" spans="1:5" x14ac:dyDescent="0.25">
      <c r="A6" s="1"/>
      <c r="B6" s="1" t="s">
        <v>5</v>
      </c>
      <c r="C6" s="1" t="s">
        <v>6</v>
      </c>
      <c r="D6" s="6">
        <v>4</v>
      </c>
      <c r="E6" s="1"/>
    </row>
    <row r="7" spans="1:5" x14ac:dyDescent="0.25">
      <c r="A7" s="1"/>
      <c r="B7" s="1" t="s">
        <v>5</v>
      </c>
      <c r="C7" s="1" t="s">
        <v>7</v>
      </c>
      <c r="D7" s="6">
        <v>2</v>
      </c>
      <c r="E7" s="1"/>
    </row>
    <row r="8" spans="1:5" x14ac:dyDescent="0.25">
      <c r="A8" s="1"/>
      <c r="B8" s="1" t="s">
        <v>5</v>
      </c>
      <c r="C8" s="1" t="s">
        <v>8</v>
      </c>
      <c r="D8" s="6">
        <v>8</v>
      </c>
      <c r="E8" s="1"/>
    </row>
    <row r="9" spans="1:5" x14ac:dyDescent="0.25">
      <c r="A9" s="1"/>
      <c r="B9" s="1" t="s">
        <v>9</v>
      </c>
      <c r="C9" s="1" t="s">
        <v>10</v>
      </c>
      <c r="D9" s="6">
        <v>101</v>
      </c>
      <c r="E9" s="1"/>
    </row>
    <row r="10" spans="1:5" x14ac:dyDescent="0.25">
      <c r="A10" s="1"/>
      <c r="B10" s="1" t="s">
        <v>9</v>
      </c>
      <c r="C10" s="1" t="s">
        <v>11</v>
      </c>
      <c r="D10" s="6">
        <v>54</v>
      </c>
      <c r="E10" s="1"/>
    </row>
    <row r="11" spans="1:5" x14ac:dyDescent="0.25">
      <c r="A11" s="1"/>
      <c r="B11" s="1" t="s">
        <v>9</v>
      </c>
      <c r="C11" s="1" t="s">
        <v>12</v>
      </c>
      <c r="D11" s="6">
        <v>1</v>
      </c>
      <c r="E11" s="1"/>
    </row>
    <row r="12" spans="1:5" x14ac:dyDescent="0.25">
      <c r="A12" s="1"/>
      <c r="B12" s="1" t="s">
        <v>13</v>
      </c>
      <c r="C12" s="1" t="s">
        <v>14</v>
      </c>
      <c r="D12" s="6">
        <v>15</v>
      </c>
      <c r="E12" s="1"/>
    </row>
    <row r="13" spans="1:5" x14ac:dyDescent="0.25">
      <c r="A13" s="1"/>
      <c r="B13" s="1" t="s">
        <v>13</v>
      </c>
      <c r="C13" s="1" t="s">
        <v>15</v>
      </c>
      <c r="D13" s="6">
        <v>1</v>
      </c>
      <c r="E13" s="1"/>
    </row>
    <row r="14" spans="1:5" x14ac:dyDescent="0.25">
      <c r="A14" s="1"/>
      <c r="B14" s="1" t="s">
        <v>13</v>
      </c>
      <c r="C14" s="1" t="s">
        <v>16</v>
      </c>
      <c r="D14" s="6">
        <v>3</v>
      </c>
      <c r="E14" s="1"/>
    </row>
    <row r="15" spans="1:5" x14ac:dyDescent="0.25">
      <c r="A15" s="1"/>
      <c r="B15" s="1" t="s">
        <v>17</v>
      </c>
      <c r="C15" s="1" t="s">
        <v>18</v>
      </c>
      <c r="D15" s="6">
        <v>12</v>
      </c>
      <c r="E15" s="1"/>
    </row>
    <row r="16" spans="1:5" x14ac:dyDescent="0.25">
      <c r="A16" s="1"/>
      <c r="B16" s="1" t="s">
        <v>17</v>
      </c>
      <c r="C16" s="1" t="s">
        <v>19</v>
      </c>
      <c r="D16" s="6">
        <v>29</v>
      </c>
      <c r="E16" s="1"/>
    </row>
    <row r="17" spans="1:5" x14ac:dyDescent="0.25">
      <c r="A17" s="1"/>
      <c r="B17" s="1" t="s">
        <v>20</v>
      </c>
      <c r="C17" s="1" t="s">
        <v>21</v>
      </c>
      <c r="D17" s="6">
        <v>27</v>
      </c>
      <c r="E17" s="1"/>
    </row>
    <row r="18" spans="1:5" x14ac:dyDescent="0.25">
      <c r="A18" s="1"/>
      <c r="B18" s="1" t="s">
        <v>20</v>
      </c>
      <c r="C18" s="1" t="s">
        <v>22</v>
      </c>
      <c r="D18" s="6">
        <v>5</v>
      </c>
      <c r="E18" s="1"/>
    </row>
    <row r="19" spans="1:5" x14ac:dyDescent="0.25">
      <c r="A19" s="1"/>
      <c r="B19" s="1" t="s">
        <v>20</v>
      </c>
      <c r="C19" s="1" t="s">
        <v>23</v>
      </c>
      <c r="D19" s="6">
        <v>2</v>
      </c>
      <c r="E19" s="1"/>
    </row>
    <row r="20" spans="1:5" x14ac:dyDescent="0.25">
      <c r="A20" s="1"/>
      <c r="B20" s="1" t="s">
        <v>24</v>
      </c>
      <c r="C20" s="1" t="s">
        <v>25</v>
      </c>
      <c r="D20" s="6">
        <v>7</v>
      </c>
      <c r="E20" s="1"/>
    </row>
    <row r="21" spans="1:5" x14ac:dyDescent="0.25">
      <c r="A21" s="1"/>
      <c r="B21" s="1" t="s">
        <v>24</v>
      </c>
      <c r="C21" s="1" t="s">
        <v>26</v>
      </c>
      <c r="D21" s="6">
        <v>3</v>
      </c>
      <c r="E21" s="1"/>
    </row>
    <row r="22" spans="1:5" x14ac:dyDescent="0.25">
      <c r="A22" s="1"/>
      <c r="B22" s="1" t="s">
        <v>24</v>
      </c>
      <c r="C22" s="1" t="s">
        <v>27</v>
      </c>
      <c r="D22" s="6">
        <v>11</v>
      </c>
      <c r="E22" s="1"/>
    </row>
    <row r="23" spans="1:5" x14ac:dyDescent="0.25">
      <c r="A23" s="1"/>
      <c r="B23" s="1" t="s">
        <v>28</v>
      </c>
      <c r="C23" s="1" t="s">
        <v>29</v>
      </c>
      <c r="D23" s="6">
        <v>73</v>
      </c>
      <c r="E23" s="1"/>
    </row>
    <row r="24" spans="1:5" x14ac:dyDescent="0.25">
      <c r="A24" s="1"/>
      <c r="B24" s="1" t="s">
        <v>28</v>
      </c>
      <c r="C24" s="1" t="s">
        <v>30</v>
      </c>
      <c r="D24" s="6">
        <v>31</v>
      </c>
      <c r="E24" s="1"/>
    </row>
    <row r="25" spans="1:5" x14ac:dyDescent="0.25">
      <c r="A25" s="1"/>
      <c r="B25" s="1" t="s">
        <v>28</v>
      </c>
      <c r="C25" s="1" t="s">
        <v>31</v>
      </c>
      <c r="D25" s="6">
        <v>5</v>
      </c>
      <c r="E25" s="1"/>
    </row>
    <row r="26" spans="1:5" x14ac:dyDescent="0.25">
      <c r="A26" s="1"/>
      <c r="B26" s="5" t="s">
        <v>28</v>
      </c>
      <c r="C26" s="5" t="s">
        <v>32</v>
      </c>
      <c r="D26" s="7">
        <v>6</v>
      </c>
      <c r="E26" s="1"/>
    </row>
    <row r="27" spans="1:5" x14ac:dyDescent="0.25">
      <c r="A27" s="1"/>
      <c r="B27" s="1"/>
      <c r="C27" s="1"/>
      <c r="D27" s="1"/>
      <c r="E27" s="1"/>
    </row>
    <row r="28" spans="1:5" ht="150" customHeight="1" x14ac:dyDescent="0.25">
      <c r="A28" s="1"/>
      <c r="B28" s="87" t="s">
        <v>33</v>
      </c>
      <c r="C28" s="88"/>
      <c r="D28" s="88"/>
      <c r="E28" s="1"/>
    </row>
    <row r="29" spans="1:5" x14ac:dyDescent="0.25">
      <c r="A29" s="1"/>
      <c r="B29" s="8" t="s">
        <v>34</v>
      </c>
      <c r="C29" s="1"/>
      <c r="D29" s="1"/>
      <c r="E29" s="1"/>
    </row>
  </sheetData>
  <mergeCells count="1">
    <mergeCell ref="B28:D28"/>
  </mergeCells>
  <pageMargins left="0.7" right="0.7" top="0.75" bottom="0.75" header="0.3" footer="0.3"/>
  <pageSetup paperSize="9" orientation="portrait" horizontalDpi="300" verticalDpi="30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tabColor rgb="FF660000"/>
  </sheetPr>
  <dimension ref="A1:N16"/>
  <sheetViews>
    <sheetView showGridLines="0" workbookViewId="0"/>
  </sheetViews>
  <sheetFormatPr defaultColWidth="11.42578125" defaultRowHeight="15" x14ac:dyDescent="0.25"/>
  <cols>
    <col min="2" max="2" width="12.7109375" customWidth="1"/>
    <col min="3" max="4" width="14.7109375" customWidth="1"/>
    <col min="7" max="7" width="12.7109375" customWidth="1"/>
    <col min="8" max="12" width="14.7109375" customWidth="1"/>
  </cols>
  <sheetData>
    <row r="1" spans="1:14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</row>
    <row r="2" spans="1:14" ht="15.75" x14ac:dyDescent="0.25">
      <c r="A2" s="1"/>
      <c r="B2" s="2" t="s">
        <v>35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</row>
    <row r="3" spans="1:14" x14ac:dyDescent="0.25">
      <c r="A3" s="1"/>
      <c r="B3" s="3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4" x14ac:dyDescent="0.25">
      <c r="A4" s="1"/>
      <c r="B4" s="9" t="s">
        <v>36</v>
      </c>
      <c r="C4" s="5"/>
      <c r="D4" s="5"/>
      <c r="E4" s="1"/>
      <c r="F4" s="1"/>
      <c r="G4" s="9" t="s">
        <v>40</v>
      </c>
      <c r="H4" s="5"/>
      <c r="I4" s="5"/>
      <c r="J4" s="5"/>
      <c r="K4" s="5"/>
      <c r="L4" s="5"/>
      <c r="M4" s="1"/>
      <c r="N4" s="1"/>
    </row>
    <row r="5" spans="1:14" ht="26.25" x14ac:dyDescent="0.25">
      <c r="A5" s="1"/>
      <c r="B5" s="4" t="s">
        <v>37</v>
      </c>
      <c r="C5" s="4" t="s">
        <v>38</v>
      </c>
      <c r="D5" s="4" t="s">
        <v>39</v>
      </c>
      <c r="E5" s="1"/>
      <c r="F5" s="1"/>
      <c r="G5" s="4" t="s">
        <v>37</v>
      </c>
      <c r="H5" s="4" t="s">
        <v>17</v>
      </c>
      <c r="I5" s="4" t="s">
        <v>5</v>
      </c>
      <c r="J5" s="4" t="s">
        <v>9</v>
      </c>
      <c r="K5" s="4" t="s">
        <v>41</v>
      </c>
      <c r="L5" s="4" t="s">
        <v>20</v>
      </c>
      <c r="M5" s="1"/>
      <c r="N5" s="1"/>
    </row>
    <row r="6" spans="1:14" x14ac:dyDescent="0.25">
      <c r="A6" s="1"/>
      <c r="B6" s="10">
        <v>43830</v>
      </c>
      <c r="C6" s="1">
        <v>29.250107447689501</v>
      </c>
      <c r="D6" s="1">
        <v>57.2084031046519</v>
      </c>
      <c r="E6" s="1"/>
      <c r="F6" s="1"/>
      <c r="G6" s="10">
        <v>43830</v>
      </c>
      <c r="H6" s="1">
        <v>15.85124387247</v>
      </c>
      <c r="I6" s="1">
        <v>6.0285395716835897</v>
      </c>
      <c r="J6" s="1">
        <v>3.9185069260277801</v>
      </c>
      <c r="K6" s="1">
        <v>3.0058589262400002</v>
      </c>
      <c r="L6" s="1">
        <v>0.44595815126814298</v>
      </c>
      <c r="M6" s="1"/>
      <c r="N6" s="1"/>
    </row>
    <row r="7" spans="1:14" x14ac:dyDescent="0.25">
      <c r="A7" s="1"/>
      <c r="B7" s="10">
        <v>44196</v>
      </c>
      <c r="C7" s="1">
        <v>29.495006418363399</v>
      </c>
      <c r="D7" s="1">
        <v>61.377773058995302</v>
      </c>
      <c r="E7" s="1"/>
      <c r="F7" s="1"/>
      <c r="G7" s="10">
        <v>44196</v>
      </c>
      <c r="H7" s="1">
        <v>16.781238675219999</v>
      </c>
      <c r="I7" s="1">
        <v>6.3019716126126504</v>
      </c>
      <c r="J7" s="1">
        <v>3.30239406911444</v>
      </c>
      <c r="K7" s="1">
        <v>2.7258952666999998</v>
      </c>
      <c r="L7" s="1">
        <v>0.38350679471628801</v>
      </c>
      <c r="M7" s="1"/>
      <c r="N7" s="1"/>
    </row>
    <row r="8" spans="1:14" x14ac:dyDescent="0.25">
      <c r="A8" s="1"/>
      <c r="B8" s="10">
        <v>44561</v>
      </c>
      <c r="C8" s="1">
        <v>32.187950569550402</v>
      </c>
      <c r="D8" s="1">
        <v>66.470312094233194</v>
      </c>
      <c r="E8" s="1"/>
      <c r="F8" s="1"/>
      <c r="G8" s="10">
        <v>44561</v>
      </c>
      <c r="H8" s="1">
        <v>18.744821244250002</v>
      </c>
      <c r="I8" s="1">
        <v>6.42358131037627</v>
      </c>
      <c r="J8" s="1">
        <v>3.8167971553698599</v>
      </c>
      <c r="K8" s="1">
        <v>2.7296224234199999</v>
      </c>
      <c r="L8" s="1">
        <v>0.47312843613425198</v>
      </c>
      <c r="M8" s="1"/>
      <c r="N8" s="1"/>
    </row>
    <row r="9" spans="1:14" x14ac:dyDescent="0.25">
      <c r="A9" s="1"/>
      <c r="B9" s="10">
        <v>44926</v>
      </c>
      <c r="C9" s="1">
        <v>31.3889922549746</v>
      </c>
      <c r="D9" s="1">
        <v>75.941018218992596</v>
      </c>
      <c r="E9" s="1"/>
      <c r="F9" s="1"/>
      <c r="G9" s="10">
        <v>44926</v>
      </c>
      <c r="H9" s="1">
        <v>18.61772288389</v>
      </c>
      <c r="I9" s="1">
        <v>6.2219293424859003</v>
      </c>
      <c r="J9" s="1">
        <v>2.99954463606805</v>
      </c>
      <c r="K9" s="1">
        <v>3.03010481721032</v>
      </c>
      <c r="L9" s="1">
        <v>0.51969057532036</v>
      </c>
      <c r="M9" s="1"/>
      <c r="N9" s="1"/>
    </row>
    <row r="10" spans="1:14" x14ac:dyDescent="0.25">
      <c r="A10" s="1"/>
      <c r="B10" s="10">
        <v>45291</v>
      </c>
      <c r="C10" s="1">
        <v>35.179327725169998</v>
      </c>
      <c r="D10" s="1">
        <v>78.559505990999995</v>
      </c>
      <c r="E10" s="1"/>
      <c r="F10" s="1"/>
      <c r="G10" s="10">
        <v>45291</v>
      </c>
      <c r="H10" s="1">
        <v>21.532326012990001</v>
      </c>
      <c r="I10" s="1">
        <v>5.8639135509700004</v>
      </c>
      <c r="J10" s="1">
        <v>3.6012368049400001</v>
      </c>
      <c r="K10" s="1">
        <v>3.58164641727</v>
      </c>
      <c r="L10" s="1">
        <v>0.60020493900000005</v>
      </c>
      <c r="M10" s="1"/>
      <c r="N10" s="1"/>
    </row>
    <row r="11" spans="1:14" x14ac:dyDescent="0.25">
      <c r="A11" s="1"/>
      <c r="B11" s="10">
        <v>45657</v>
      </c>
      <c r="C11" s="1">
        <v>40.592141095030001</v>
      </c>
      <c r="D11" s="1">
        <v>84.161030952999994</v>
      </c>
      <c r="E11" s="1"/>
      <c r="F11" s="1"/>
      <c r="G11" s="10">
        <v>45657</v>
      </c>
      <c r="H11" s="1">
        <v>24.72328128406</v>
      </c>
      <c r="I11" s="1">
        <v>6.0033852449499996</v>
      </c>
      <c r="J11" s="1">
        <v>4.9237832793000003</v>
      </c>
      <c r="K11" s="1">
        <v>4.1951826061300004</v>
      </c>
      <c r="L11" s="1">
        <v>0.74650868058999997</v>
      </c>
      <c r="M11" s="1"/>
      <c r="N11" s="1"/>
    </row>
    <row r="12" spans="1:14" x14ac:dyDescent="0.25">
      <c r="A12" s="1"/>
      <c r="B12" s="10">
        <v>46022</v>
      </c>
      <c r="C12" s="1">
        <v>47.080252379409998</v>
      </c>
      <c r="D12" s="1">
        <v>91.133624167999997</v>
      </c>
      <c r="E12" s="1"/>
      <c r="F12" s="1"/>
      <c r="G12" s="10">
        <v>46022</v>
      </c>
      <c r="H12" s="1">
        <v>28.801044224110001</v>
      </c>
      <c r="I12" s="1">
        <v>6.3662497259900004</v>
      </c>
      <c r="J12" s="1">
        <v>6.3953354983499997</v>
      </c>
      <c r="K12" s="1">
        <v>4.5839477554899997</v>
      </c>
      <c r="L12" s="1">
        <v>0.93367517547000001</v>
      </c>
      <c r="M12" s="1"/>
      <c r="N12" s="1"/>
    </row>
    <row r="13" spans="1:14" x14ac:dyDescent="0.25">
      <c r="A13" s="1"/>
      <c r="B13" s="11">
        <v>46203</v>
      </c>
      <c r="C13" s="5">
        <v>50.438375004039997</v>
      </c>
      <c r="D13" s="5">
        <v>91.680515909999997</v>
      </c>
      <c r="E13" s="1"/>
      <c r="F13" s="1"/>
      <c r="G13" s="11">
        <v>46203</v>
      </c>
      <c r="H13" s="5">
        <v>30.595205442489998</v>
      </c>
      <c r="I13" s="5">
        <v>6.6076096693400004</v>
      </c>
      <c r="J13" s="5">
        <v>7.1903341144299997</v>
      </c>
      <c r="K13" s="5">
        <v>5.0433145120300003</v>
      </c>
      <c r="L13" s="5">
        <v>1.00191126575</v>
      </c>
      <c r="M13" s="1"/>
      <c r="N13" s="1"/>
    </row>
    <row r="14" spans="1:14" x14ac:dyDescent="0.25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</row>
    <row r="15" spans="1:14" ht="45" customHeight="1" x14ac:dyDescent="0.25">
      <c r="A15" s="1"/>
      <c r="B15" s="87" t="s">
        <v>42</v>
      </c>
      <c r="C15" s="88"/>
      <c r="D15" s="88"/>
      <c r="E15" s="1"/>
      <c r="F15" s="1"/>
      <c r="G15" s="1"/>
      <c r="H15" s="1"/>
      <c r="I15" s="1"/>
      <c r="J15" s="1"/>
      <c r="K15" s="1"/>
      <c r="L15" s="1"/>
      <c r="M15" s="1"/>
      <c r="N15" s="1"/>
    </row>
    <row r="16" spans="1:14" x14ac:dyDescent="0.25">
      <c r="A16" s="1"/>
      <c r="B16" s="8" t="s">
        <v>43</v>
      </c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</row>
  </sheetData>
  <mergeCells count="1">
    <mergeCell ref="B15:D15"/>
  </mergeCells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rgb="FF19234F"/>
  </sheetPr>
  <dimension ref="A1:F148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12" t="s">
        <v>44</v>
      </c>
      <c r="C2" s="1"/>
      <c r="D2" s="1"/>
      <c r="E2" s="1"/>
      <c r="F2" s="1"/>
    </row>
    <row r="3" spans="1:6" x14ac:dyDescent="0.25">
      <c r="A3" s="1"/>
      <c r="B3" s="13" t="s">
        <v>45</v>
      </c>
      <c r="C3" s="1"/>
      <c r="D3" s="1"/>
      <c r="E3" s="1"/>
      <c r="F3" s="1"/>
    </row>
    <row r="4" spans="1:6" x14ac:dyDescent="0.25">
      <c r="A4" s="1"/>
      <c r="B4" s="15"/>
      <c r="C4" s="15"/>
      <c r="D4" s="15"/>
      <c r="E4" s="15"/>
      <c r="F4" s="1"/>
    </row>
    <row r="5" spans="1:6" x14ac:dyDescent="0.25">
      <c r="A5" s="1"/>
      <c r="B5" s="14" t="s">
        <v>37</v>
      </c>
      <c r="C5" s="14" t="s">
        <v>46</v>
      </c>
      <c r="D5" s="14" t="s">
        <v>47</v>
      </c>
      <c r="E5" s="14" t="s">
        <v>48</v>
      </c>
      <c r="F5" s="1"/>
    </row>
    <row r="6" spans="1:6" x14ac:dyDescent="0.25">
      <c r="A6" s="1"/>
      <c r="B6" s="10">
        <v>42063</v>
      </c>
      <c r="C6" s="6">
        <v>4863</v>
      </c>
      <c r="D6" s="6">
        <v>1698842</v>
      </c>
      <c r="E6" s="6">
        <v>15327</v>
      </c>
      <c r="F6" s="1"/>
    </row>
    <row r="7" spans="1:6" x14ac:dyDescent="0.25">
      <c r="A7" s="1"/>
      <c r="B7" s="10">
        <v>42094</v>
      </c>
      <c r="C7" s="6">
        <v>4886</v>
      </c>
      <c r="D7" s="6">
        <v>1701666</v>
      </c>
      <c r="E7" s="6">
        <v>15675</v>
      </c>
      <c r="F7" s="1"/>
    </row>
    <row r="8" spans="1:6" x14ac:dyDescent="0.25">
      <c r="A8" s="1"/>
      <c r="B8" s="10">
        <v>42124</v>
      </c>
      <c r="C8" s="6">
        <v>4912</v>
      </c>
      <c r="D8" s="6">
        <v>1705173</v>
      </c>
      <c r="E8" s="6">
        <v>16094</v>
      </c>
      <c r="F8" s="1"/>
    </row>
    <row r="9" spans="1:6" x14ac:dyDescent="0.25">
      <c r="A9" s="1"/>
      <c r="B9" s="10">
        <v>42155</v>
      </c>
      <c r="C9" s="6">
        <v>4937</v>
      </c>
      <c r="D9" s="6">
        <v>1709573</v>
      </c>
      <c r="E9" s="6">
        <v>15997</v>
      </c>
      <c r="F9" s="1"/>
    </row>
    <row r="10" spans="1:6" x14ac:dyDescent="0.25">
      <c r="A10" s="1"/>
      <c r="B10" s="10">
        <v>42185</v>
      </c>
      <c r="C10" s="6">
        <v>4954</v>
      </c>
      <c r="D10" s="6">
        <v>1711842</v>
      </c>
      <c r="E10" s="6">
        <v>16925</v>
      </c>
      <c r="F10" s="1"/>
    </row>
    <row r="11" spans="1:6" x14ac:dyDescent="0.25">
      <c r="A11" s="1"/>
      <c r="B11" s="10">
        <v>42216</v>
      </c>
      <c r="C11" s="6">
        <v>4983</v>
      </c>
      <c r="D11" s="6">
        <v>1714618</v>
      </c>
      <c r="E11" s="6">
        <v>17464</v>
      </c>
      <c r="F11" s="1"/>
    </row>
    <row r="12" spans="1:6" x14ac:dyDescent="0.25">
      <c r="A12" s="1"/>
      <c r="B12" s="10">
        <v>42247</v>
      </c>
      <c r="C12" s="6">
        <v>5007</v>
      </c>
      <c r="D12" s="6">
        <v>1720369</v>
      </c>
      <c r="E12" s="6">
        <v>17956</v>
      </c>
      <c r="F12" s="1"/>
    </row>
    <row r="13" spans="1:6" x14ac:dyDescent="0.25">
      <c r="A13" s="1"/>
      <c r="B13" s="10">
        <v>42277</v>
      </c>
      <c r="C13" s="6">
        <v>5006</v>
      </c>
      <c r="D13" s="6">
        <v>1702308</v>
      </c>
      <c r="E13" s="6">
        <v>17683</v>
      </c>
      <c r="F13" s="1"/>
    </row>
    <row r="14" spans="1:6" x14ac:dyDescent="0.25">
      <c r="A14" s="1"/>
      <c r="B14" s="10">
        <v>42308</v>
      </c>
      <c r="C14" s="6">
        <v>5046</v>
      </c>
      <c r="D14" s="6">
        <v>1705300</v>
      </c>
      <c r="E14" s="6">
        <v>17563</v>
      </c>
      <c r="F14" s="1"/>
    </row>
    <row r="15" spans="1:6" x14ac:dyDescent="0.25">
      <c r="A15" s="1"/>
      <c r="B15" s="10">
        <v>42338</v>
      </c>
      <c r="C15" s="6">
        <v>5057</v>
      </c>
      <c r="D15" s="6">
        <v>1701957</v>
      </c>
      <c r="E15" s="6">
        <v>18634</v>
      </c>
      <c r="F15" s="1"/>
    </row>
    <row r="16" spans="1:6" x14ac:dyDescent="0.25">
      <c r="A16" s="1"/>
      <c r="B16" s="10">
        <v>42369</v>
      </c>
      <c r="C16" s="6">
        <v>5094</v>
      </c>
      <c r="D16" s="6">
        <v>1707104</v>
      </c>
      <c r="E16" s="6">
        <v>18983</v>
      </c>
      <c r="F16" s="1"/>
    </row>
    <row r="17" spans="1:6" x14ac:dyDescent="0.25">
      <c r="A17" s="1"/>
      <c r="B17" s="10">
        <v>42400</v>
      </c>
      <c r="C17" s="6">
        <v>5120</v>
      </c>
      <c r="D17" s="6">
        <v>1713651</v>
      </c>
      <c r="E17" s="6">
        <v>18769</v>
      </c>
      <c r="F17" s="1"/>
    </row>
    <row r="18" spans="1:6" x14ac:dyDescent="0.25">
      <c r="A18" s="1"/>
      <c r="B18" s="10">
        <v>42429</v>
      </c>
      <c r="C18" s="6">
        <v>5134</v>
      </c>
      <c r="D18" s="6">
        <v>1720082</v>
      </c>
      <c r="E18" s="6">
        <v>19099</v>
      </c>
      <c r="F18" s="1"/>
    </row>
    <row r="19" spans="1:6" x14ac:dyDescent="0.25">
      <c r="A19" s="1"/>
      <c r="B19" s="10">
        <v>42460</v>
      </c>
      <c r="C19" s="6">
        <v>5150</v>
      </c>
      <c r="D19" s="6">
        <v>1723346</v>
      </c>
      <c r="E19" s="6">
        <v>19224</v>
      </c>
      <c r="F19" s="1"/>
    </row>
    <row r="20" spans="1:6" x14ac:dyDescent="0.25">
      <c r="A20" s="1"/>
      <c r="B20" s="10">
        <v>42490</v>
      </c>
      <c r="C20" s="6">
        <v>5162</v>
      </c>
      <c r="D20" s="6">
        <v>1727966</v>
      </c>
      <c r="E20" s="6">
        <v>19060</v>
      </c>
      <c r="F20" s="1"/>
    </row>
    <row r="21" spans="1:6" x14ac:dyDescent="0.25">
      <c r="A21" s="1"/>
      <c r="B21" s="10">
        <v>42521</v>
      </c>
      <c r="C21" s="6">
        <v>5183</v>
      </c>
      <c r="D21" s="6">
        <v>1730524</v>
      </c>
      <c r="E21" s="6">
        <v>20037</v>
      </c>
      <c r="F21" s="1"/>
    </row>
    <row r="22" spans="1:6" x14ac:dyDescent="0.25">
      <c r="A22" s="1"/>
      <c r="B22" s="10">
        <v>42551</v>
      </c>
      <c r="C22" s="6">
        <v>5192</v>
      </c>
      <c r="D22" s="6">
        <v>1737383</v>
      </c>
      <c r="E22" s="6">
        <v>20466</v>
      </c>
      <c r="F22" s="1"/>
    </row>
    <row r="23" spans="1:6" x14ac:dyDescent="0.25">
      <c r="A23" s="1"/>
      <c r="B23" s="10">
        <v>42582</v>
      </c>
      <c r="C23" s="6">
        <v>5218</v>
      </c>
      <c r="D23" s="6">
        <v>1742207</v>
      </c>
      <c r="E23" s="6">
        <v>20330</v>
      </c>
      <c r="F23" s="1"/>
    </row>
    <row r="24" spans="1:6" x14ac:dyDescent="0.25">
      <c r="A24" s="1"/>
      <c r="B24" s="10">
        <v>42613</v>
      </c>
      <c r="C24" s="6">
        <v>5233</v>
      </c>
      <c r="D24" s="6">
        <v>1743020</v>
      </c>
      <c r="E24" s="6">
        <v>21527</v>
      </c>
      <c r="F24" s="1"/>
    </row>
    <row r="25" spans="1:6" x14ac:dyDescent="0.25">
      <c r="A25" s="1"/>
      <c r="B25" s="10">
        <v>42643</v>
      </c>
      <c r="C25" s="6">
        <v>5257</v>
      </c>
      <c r="D25" s="6">
        <v>1745707</v>
      </c>
      <c r="E25" s="6">
        <v>21985</v>
      </c>
      <c r="F25" s="1"/>
    </row>
    <row r="26" spans="1:6" x14ac:dyDescent="0.25">
      <c r="A26" s="1"/>
      <c r="B26" s="10">
        <v>42674</v>
      </c>
      <c r="C26" s="6">
        <v>5287</v>
      </c>
      <c r="D26" s="6">
        <v>1747774</v>
      </c>
      <c r="E26" s="6">
        <v>22613</v>
      </c>
      <c r="F26" s="1"/>
    </row>
    <row r="27" spans="1:6" x14ac:dyDescent="0.25">
      <c r="A27" s="1"/>
      <c r="B27" s="10">
        <v>42704</v>
      </c>
      <c r="C27" s="6">
        <v>5328</v>
      </c>
      <c r="D27" s="6">
        <v>1751264</v>
      </c>
      <c r="E27" s="6">
        <v>23137</v>
      </c>
      <c r="F27" s="1"/>
    </row>
    <row r="28" spans="1:6" x14ac:dyDescent="0.25">
      <c r="A28" s="1"/>
      <c r="B28" s="10">
        <v>42735</v>
      </c>
      <c r="C28" s="6">
        <v>5369</v>
      </c>
      <c r="D28" s="6">
        <v>1755823</v>
      </c>
      <c r="E28" s="6">
        <v>22977</v>
      </c>
      <c r="F28" s="1"/>
    </row>
    <row r="29" spans="1:6" x14ac:dyDescent="0.25">
      <c r="A29" s="1"/>
      <c r="B29" s="10">
        <v>42766</v>
      </c>
      <c r="C29" s="6">
        <v>5400</v>
      </c>
      <c r="D29" s="6">
        <v>1761444</v>
      </c>
      <c r="E29" s="6">
        <v>23821</v>
      </c>
      <c r="F29" s="1"/>
    </row>
    <row r="30" spans="1:6" x14ac:dyDescent="0.25">
      <c r="A30" s="1"/>
      <c r="B30" s="10">
        <v>42794</v>
      </c>
      <c r="C30" s="6">
        <v>5447</v>
      </c>
      <c r="D30" s="6">
        <v>1767912</v>
      </c>
      <c r="E30" s="6">
        <v>23854</v>
      </c>
      <c r="F30" s="1"/>
    </row>
    <row r="31" spans="1:6" x14ac:dyDescent="0.25">
      <c r="A31" s="1"/>
      <c r="B31" s="10">
        <v>42825</v>
      </c>
      <c r="C31" s="6">
        <v>5498</v>
      </c>
      <c r="D31" s="6">
        <v>1771152</v>
      </c>
      <c r="E31" s="6">
        <v>16074</v>
      </c>
      <c r="F31" s="1"/>
    </row>
    <row r="32" spans="1:6" x14ac:dyDescent="0.25">
      <c r="A32" s="1"/>
      <c r="B32" s="10">
        <v>42855</v>
      </c>
      <c r="C32" s="6">
        <v>5547</v>
      </c>
      <c r="D32" s="6">
        <v>1775633</v>
      </c>
      <c r="E32" s="6">
        <v>23850</v>
      </c>
      <c r="F32" s="1"/>
    </row>
    <row r="33" spans="1:6" x14ac:dyDescent="0.25">
      <c r="A33" s="1"/>
      <c r="B33" s="10">
        <v>42886</v>
      </c>
      <c r="C33" s="6">
        <v>5589</v>
      </c>
      <c r="D33" s="6">
        <v>1784817</v>
      </c>
      <c r="E33" s="6">
        <v>24957</v>
      </c>
      <c r="F33" s="1"/>
    </row>
    <row r="34" spans="1:6" x14ac:dyDescent="0.25">
      <c r="A34" s="1"/>
      <c r="B34" s="10">
        <v>42916</v>
      </c>
      <c r="C34" s="6">
        <v>5617</v>
      </c>
      <c r="D34" s="6">
        <v>1788438</v>
      </c>
      <c r="E34" s="6">
        <v>25390</v>
      </c>
      <c r="F34" s="1"/>
    </row>
    <row r="35" spans="1:6" x14ac:dyDescent="0.25">
      <c r="A35" s="1"/>
      <c r="B35" s="10">
        <v>42947</v>
      </c>
      <c r="C35" s="6">
        <v>4660</v>
      </c>
      <c r="D35" s="6">
        <v>1791574</v>
      </c>
      <c r="E35" s="6">
        <v>25907</v>
      </c>
      <c r="F35" s="1"/>
    </row>
    <row r="36" spans="1:6" x14ac:dyDescent="0.25">
      <c r="A36" s="1"/>
      <c r="B36" s="10">
        <v>42978</v>
      </c>
      <c r="C36" s="6">
        <v>5697</v>
      </c>
      <c r="D36" s="6">
        <v>1793663</v>
      </c>
      <c r="E36" s="6">
        <v>26482</v>
      </c>
      <c r="F36" s="1"/>
    </row>
    <row r="37" spans="1:6" x14ac:dyDescent="0.25">
      <c r="A37" s="1"/>
      <c r="B37" s="10">
        <v>43008</v>
      </c>
      <c r="C37" s="6">
        <v>5735</v>
      </c>
      <c r="D37" s="6">
        <v>1797370</v>
      </c>
      <c r="E37" s="6">
        <v>26093</v>
      </c>
      <c r="F37" s="1"/>
    </row>
    <row r="38" spans="1:6" x14ac:dyDescent="0.25">
      <c r="A38" s="1"/>
      <c r="B38" s="10">
        <v>43039</v>
      </c>
      <c r="C38" s="6">
        <v>5765</v>
      </c>
      <c r="D38" s="6">
        <v>1799688</v>
      </c>
      <c r="E38" s="6">
        <v>27369</v>
      </c>
      <c r="F38" s="1"/>
    </row>
    <row r="39" spans="1:6" x14ac:dyDescent="0.25">
      <c r="A39" s="1"/>
      <c r="B39" s="10">
        <v>43069</v>
      </c>
      <c r="C39" s="6">
        <v>5837</v>
      </c>
      <c r="D39" s="6">
        <v>1803618</v>
      </c>
      <c r="E39" s="6">
        <v>27864</v>
      </c>
      <c r="F39" s="1"/>
    </row>
    <row r="40" spans="1:6" x14ac:dyDescent="0.25">
      <c r="A40" s="1"/>
      <c r="B40" s="10">
        <v>43100</v>
      </c>
      <c r="C40" s="6">
        <v>5874</v>
      </c>
      <c r="D40" s="6">
        <v>1810704</v>
      </c>
      <c r="E40" s="6">
        <v>27694</v>
      </c>
      <c r="F40" s="1"/>
    </row>
    <row r="41" spans="1:6" x14ac:dyDescent="0.25">
      <c r="A41" s="1"/>
      <c r="B41" s="10">
        <v>43131</v>
      </c>
      <c r="C41" s="6">
        <v>5901</v>
      </c>
      <c r="D41" s="6">
        <v>1819620</v>
      </c>
      <c r="E41" s="6">
        <v>28377</v>
      </c>
      <c r="F41" s="1"/>
    </row>
    <row r="42" spans="1:6" x14ac:dyDescent="0.25">
      <c r="A42" s="1"/>
      <c r="B42" s="10">
        <v>43159</v>
      </c>
      <c r="C42" s="6">
        <v>5934</v>
      </c>
      <c r="D42" s="6">
        <v>1827690</v>
      </c>
      <c r="E42" s="6">
        <v>28287</v>
      </c>
      <c r="F42" s="1"/>
    </row>
    <row r="43" spans="1:6" x14ac:dyDescent="0.25">
      <c r="A43" s="1"/>
      <c r="B43" s="10">
        <v>43190</v>
      </c>
      <c r="C43" s="6">
        <v>5972</v>
      </c>
      <c r="D43" s="6">
        <v>1831194</v>
      </c>
      <c r="E43" s="6">
        <v>27996</v>
      </c>
      <c r="F43" s="1"/>
    </row>
    <row r="44" spans="1:6" x14ac:dyDescent="0.25">
      <c r="A44" s="1"/>
      <c r="B44" s="10">
        <v>43220</v>
      </c>
      <c r="C44" s="6">
        <v>5993</v>
      </c>
      <c r="D44" s="6">
        <v>1834839</v>
      </c>
      <c r="E44" s="6">
        <v>29170</v>
      </c>
      <c r="F44" s="1"/>
    </row>
    <row r="45" spans="1:6" x14ac:dyDescent="0.25">
      <c r="A45" s="1"/>
      <c r="B45" s="10">
        <v>43251</v>
      </c>
      <c r="C45" s="6">
        <v>6028</v>
      </c>
      <c r="D45" s="6">
        <v>1839802</v>
      </c>
      <c r="E45" s="6">
        <v>28712</v>
      </c>
      <c r="F45" s="1"/>
    </row>
    <row r="46" spans="1:6" x14ac:dyDescent="0.25">
      <c r="A46" s="1"/>
      <c r="B46" s="10">
        <v>43281</v>
      </c>
      <c r="C46" s="6">
        <v>6059</v>
      </c>
      <c r="D46" s="6">
        <v>1843336</v>
      </c>
      <c r="E46" s="6">
        <v>29477</v>
      </c>
      <c r="F46" s="1"/>
    </row>
    <row r="47" spans="1:6" x14ac:dyDescent="0.25">
      <c r="A47" s="1"/>
      <c r="B47" s="10">
        <v>43312</v>
      </c>
      <c r="C47" s="6">
        <v>6087</v>
      </c>
      <c r="D47" s="6">
        <v>1845127</v>
      </c>
      <c r="E47" s="6">
        <v>30868</v>
      </c>
      <c r="F47" s="1"/>
    </row>
    <row r="48" spans="1:6" x14ac:dyDescent="0.25">
      <c r="A48" s="1"/>
      <c r="B48" s="10">
        <v>43343</v>
      </c>
      <c r="C48" s="6">
        <v>6122</v>
      </c>
      <c r="D48" s="6">
        <v>1847547</v>
      </c>
      <c r="E48" s="6">
        <v>31500</v>
      </c>
      <c r="F48" s="1"/>
    </row>
    <row r="49" spans="1:6" x14ac:dyDescent="0.25">
      <c r="A49" s="1"/>
      <c r="B49" s="10">
        <v>43373</v>
      </c>
      <c r="C49" s="6">
        <v>6154</v>
      </c>
      <c r="D49" s="6">
        <v>1883822</v>
      </c>
      <c r="E49" s="6">
        <v>31083</v>
      </c>
      <c r="F49" s="1"/>
    </row>
    <row r="50" spans="1:6" x14ac:dyDescent="0.25">
      <c r="A50" s="1"/>
      <c r="B50" s="10">
        <v>43404</v>
      </c>
      <c r="C50" s="6">
        <v>6188</v>
      </c>
      <c r="D50" s="6">
        <v>1885557</v>
      </c>
      <c r="E50" s="6">
        <v>32419</v>
      </c>
      <c r="F50" s="1"/>
    </row>
    <row r="51" spans="1:6" x14ac:dyDescent="0.25">
      <c r="A51" s="1"/>
      <c r="B51" s="10">
        <v>43434</v>
      </c>
      <c r="C51" s="6">
        <v>6229</v>
      </c>
      <c r="D51" s="6">
        <v>1890414</v>
      </c>
      <c r="E51" s="6">
        <v>32982</v>
      </c>
      <c r="F51" s="1"/>
    </row>
    <row r="52" spans="1:6" x14ac:dyDescent="0.25">
      <c r="A52" s="1"/>
      <c r="B52" s="10">
        <v>43465</v>
      </c>
      <c r="C52" s="6">
        <v>6273</v>
      </c>
      <c r="D52" s="6">
        <v>1896361</v>
      </c>
      <c r="E52" s="6">
        <v>33627</v>
      </c>
      <c r="F52" s="1"/>
    </row>
    <row r="53" spans="1:6" x14ac:dyDescent="0.25">
      <c r="A53" s="1"/>
      <c r="B53" s="10">
        <v>43496</v>
      </c>
      <c r="C53" s="6">
        <v>6323</v>
      </c>
      <c r="D53" s="6">
        <v>1901045</v>
      </c>
      <c r="E53" s="6">
        <v>33577</v>
      </c>
      <c r="F53" s="1"/>
    </row>
    <row r="54" spans="1:6" x14ac:dyDescent="0.25">
      <c r="A54" s="1"/>
      <c r="B54" s="10">
        <v>43524</v>
      </c>
      <c r="C54" s="6">
        <v>6467</v>
      </c>
      <c r="D54" s="6">
        <v>1904435</v>
      </c>
      <c r="E54" s="6">
        <v>33599</v>
      </c>
      <c r="F54" s="1"/>
    </row>
    <row r="55" spans="1:6" x14ac:dyDescent="0.25">
      <c r="A55" s="1"/>
      <c r="B55" s="10">
        <v>43555</v>
      </c>
      <c r="C55" s="6">
        <v>6588</v>
      </c>
      <c r="D55" s="6">
        <v>1907741</v>
      </c>
      <c r="E55" s="6">
        <v>33327</v>
      </c>
      <c r="F55" s="1"/>
    </row>
    <row r="56" spans="1:6" x14ac:dyDescent="0.25">
      <c r="A56" s="1"/>
      <c r="B56" s="10">
        <v>43585</v>
      </c>
      <c r="C56" s="6">
        <v>6709</v>
      </c>
      <c r="D56" s="6">
        <v>1910693</v>
      </c>
      <c r="E56" s="6">
        <v>34138</v>
      </c>
      <c r="F56" s="1"/>
    </row>
    <row r="57" spans="1:6" x14ac:dyDescent="0.25">
      <c r="A57" s="1"/>
      <c r="B57" s="10">
        <v>43616</v>
      </c>
      <c r="C57" s="6">
        <v>6830</v>
      </c>
      <c r="D57" s="6">
        <v>1915034</v>
      </c>
      <c r="E57" s="6">
        <v>34487</v>
      </c>
      <c r="F57" s="1"/>
    </row>
    <row r="58" spans="1:6" x14ac:dyDescent="0.25">
      <c r="A58" s="1"/>
      <c r="B58" s="10">
        <v>43646</v>
      </c>
      <c r="C58" s="6">
        <v>6939</v>
      </c>
      <c r="D58" s="6">
        <v>1921709</v>
      </c>
      <c r="E58" s="6">
        <v>34203</v>
      </c>
      <c r="F58" s="1"/>
    </row>
    <row r="59" spans="1:6" x14ac:dyDescent="0.25">
      <c r="A59" s="1"/>
      <c r="B59" s="10">
        <v>43677</v>
      </c>
      <c r="C59" s="6">
        <v>7098</v>
      </c>
      <c r="D59" s="6">
        <v>1929005</v>
      </c>
      <c r="E59" s="6">
        <v>34821</v>
      </c>
      <c r="F59" s="1"/>
    </row>
    <row r="60" spans="1:6" x14ac:dyDescent="0.25">
      <c r="A60" s="1"/>
      <c r="B60" s="10">
        <v>43708</v>
      </c>
      <c r="C60" s="6">
        <v>7238</v>
      </c>
      <c r="D60" s="6">
        <v>1944422</v>
      </c>
      <c r="E60" s="6">
        <v>34650</v>
      </c>
      <c r="F60" s="1"/>
    </row>
    <row r="61" spans="1:6" x14ac:dyDescent="0.25">
      <c r="A61" s="1"/>
      <c r="B61" s="10">
        <v>43738</v>
      </c>
      <c r="C61" s="6">
        <v>7371</v>
      </c>
      <c r="D61" s="6">
        <v>1952622</v>
      </c>
      <c r="E61" s="6">
        <v>35550</v>
      </c>
      <c r="F61" s="1"/>
    </row>
    <row r="62" spans="1:6" x14ac:dyDescent="0.25">
      <c r="A62" s="1"/>
      <c r="B62" s="10">
        <v>43769</v>
      </c>
      <c r="C62" s="6">
        <v>12338</v>
      </c>
      <c r="D62" s="6">
        <v>1951458</v>
      </c>
      <c r="E62" s="6">
        <v>36378</v>
      </c>
      <c r="F62" s="1"/>
    </row>
    <row r="63" spans="1:6" x14ac:dyDescent="0.25">
      <c r="A63" s="1"/>
      <c r="B63" s="10">
        <v>43799</v>
      </c>
      <c r="C63" s="6">
        <v>18663</v>
      </c>
      <c r="D63" s="6">
        <v>1951330</v>
      </c>
      <c r="E63" s="6">
        <v>36118</v>
      </c>
      <c r="F63" s="1"/>
    </row>
    <row r="64" spans="1:6" x14ac:dyDescent="0.25">
      <c r="A64" s="1"/>
      <c r="B64" s="10">
        <v>43830</v>
      </c>
      <c r="C64" s="6">
        <v>25453</v>
      </c>
      <c r="D64" s="6">
        <v>1948510</v>
      </c>
      <c r="E64" s="6">
        <v>36440</v>
      </c>
      <c r="F64" s="1"/>
    </row>
    <row r="65" spans="1:6" x14ac:dyDescent="0.25">
      <c r="A65" s="1"/>
      <c r="B65" s="10">
        <v>43861</v>
      </c>
      <c r="C65" s="6">
        <v>31081</v>
      </c>
      <c r="D65" s="6">
        <v>1944123</v>
      </c>
      <c r="E65" s="6">
        <v>40523</v>
      </c>
      <c r="F65" s="1"/>
    </row>
    <row r="66" spans="1:6" x14ac:dyDescent="0.25">
      <c r="A66" s="1"/>
      <c r="B66" s="10">
        <v>43890</v>
      </c>
      <c r="C66" s="6">
        <v>35204</v>
      </c>
      <c r="D66" s="6">
        <v>1943616</v>
      </c>
      <c r="E66" s="6">
        <v>40118</v>
      </c>
      <c r="F66" s="1"/>
    </row>
    <row r="67" spans="1:6" x14ac:dyDescent="0.25">
      <c r="A67" s="1"/>
      <c r="B67" s="10">
        <v>43921</v>
      </c>
      <c r="C67" s="6">
        <v>43482</v>
      </c>
      <c r="D67" s="6">
        <v>1942164</v>
      </c>
      <c r="E67" s="6">
        <v>41163</v>
      </c>
      <c r="F67" s="1"/>
    </row>
    <row r="68" spans="1:6" x14ac:dyDescent="0.25">
      <c r="A68" s="1"/>
      <c r="B68" s="10">
        <v>43951</v>
      </c>
      <c r="C68" s="6">
        <v>47561</v>
      </c>
      <c r="D68" s="6">
        <v>1940745</v>
      </c>
      <c r="E68" s="6">
        <v>41955</v>
      </c>
      <c r="F68" s="1"/>
    </row>
    <row r="69" spans="1:6" x14ac:dyDescent="0.25">
      <c r="A69" s="1"/>
      <c r="B69" s="10">
        <v>43982</v>
      </c>
      <c r="C69" s="6">
        <v>51113</v>
      </c>
      <c r="D69" s="6">
        <v>1940206</v>
      </c>
      <c r="E69" s="6">
        <v>41195</v>
      </c>
      <c r="F69" s="1"/>
    </row>
    <row r="70" spans="1:6" x14ac:dyDescent="0.25">
      <c r="A70" s="1"/>
      <c r="B70" s="10">
        <v>44012</v>
      </c>
      <c r="C70" s="6">
        <v>52244</v>
      </c>
      <c r="D70" s="6">
        <v>1937391</v>
      </c>
      <c r="E70" s="6">
        <v>42786</v>
      </c>
      <c r="F70" s="1"/>
    </row>
    <row r="71" spans="1:6" x14ac:dyDescent="0.25">
      <c r="A71" s="1"/>
      <c r="B71" s="10">
        <v>44043</v>
      </c>
      <c r="C71" s="6">
        <v>53754</v>
      </c>
      <c r="D71" s="6">
        <v>1935803</v>
      </c>
      <c r="E71" s="6">
        <v>43374</v>
      </c>
      <c r="F71" s="1"/>
    </row>
    <row r="72" spans="1:6" x14ac:dyDescent="0.25">
      <c r="A72" s="1"/>
      <c r="B72" s="10">
        <v>44074</v>
      </c>
      <c r="C72" s="6">
        <v>57324</v>
      </c>
      <c r="D72" s="6">
        <v>1934157</v>
      </c>
      <c r="E72" s="6">
        <v>43917</v>
      </c>
      <c r="F72" s="1"/>
    </row>
    <row r="73" spans="1:6" x14ac:dyDescent="0.25">
      <c r="A73" s="1"/>
      <c r="B73" s="10">
        <v>44104</v>
      </c>
      <c r="C73" s="6">
        <v>68049</v>
      </c>
      <c r="D73" s="6">
        <v>1932587</v>
      </c>
      <c r="E73" s="6">
        <v>44391</v>
      </c>
      <c r="F73" s="1"/>
    </row>
    <row r="74" spans="1:6" x14ac:dyDescent="0.25">
      <c r="A74" s="1"/>
      <c r="B74" s="10">
        <v>44135</v>
      </c>
      <c r="C74" s="6">
        <v>72290</v>
      </c>
      <c r="D74" s="6">
        <v>1932105</v>
      </c>
      <c r="E74" s="6">
        <v>43727</v>
      </c>
      <c r="F74" s="1"/>
    </row>
    <row r="75" spans="1:6" x14ac:dyDescent="0.25">
      <c r="A75" s="1"/>
      <c r="B75" s="10">
        <v>44165</v>
      </c>
      <c r="C75" s="6">
        <v>77526</v>
      </c>
      <c r="D75" s="6">
        <v>1927519</v>
      </c>
      <c r="E75" s="6">
        <v>47193</v>
      </c>
      <c r="F75" s="1"/>
    </row>
    <row r="76" spans="1:6" x14ac:dyDescent="0.25">
      <c r="A76" s="1"/>
      <c r="B76" s="10">
        <v>44196</v>
      </c>
      <c r="C76" s="6">
        <v>83448</v>
      </c>
      <c r="D76" s="6">
        <v>1925328</v>
      </c>
      <c r="E76" s="6">
        <v>48615</v>
      </c>
      <c r="F76" s="1"/>
    </row>
    <row r="77" spans="1:6" x14ac:dyDescent="0.25">
      <c r="A77" s="1"/>
      <c r="B77" s="10">
        <v>44227</v>
      </c>
      <c r="C77" s="6">
        <v>87854</v>
      </c>
      <c r="D77" s="6">
        <v>1924950</v>
      </c>
      <c r="E77" s="6">
        <v>48223</v>
      </c>
      <c r="F77" s="1"/>
    </row>
    <row r="78" spans="1:6" x14ac:dyDescent="0.25">
      <c r="A78" s="1"/>
      <c r="B78" s="10">
        <v>44255</v>
      </c>
      <c r="C78" s="6">
        <v>91081</v>
      </c>
      <c r="D78" s="6">
        <v>1923806</v>
      </c>
      <c r="E78" s="6">
        <v>48595</v>
      </c>
      <c r="F78" s="1"/>
    </row>
    <row r="79" spans="1:6" x14ac:dyDescent="0.25">
      <c r="A79" s="1"/>
      <c r="B79" s="10">
        <v>44286</v>
      </c>
      <c r="C79" s="6">
        <v>94260</v>
      </c>
      <c r="D79" s="6">
        <v>1922001</v>
      </c>
      <c r="E79" s="6">
        <v>49699</v>
      </c>
      <c r="F79" s="1"/>
    </row>
    <row r="80" spans="1:6" x14ac:dyDescent="0.25">
      <c r="A80" s="1"/>
      <c r="B80" s="10">
        <v>44316</v>
      </c>
      <c r="C80" s="6">
        <v>97454</v>
      </c>
      <c r="D80" s="6">
        <v>1919644</v>
      </c>
      <c r="E80" s="6">
        <v>51244</v>
      </c>
      <c r="F80" s="1"/>
    </row>
    <row r="81" spans="1:6" x14ac:dyDescent="0.25">
      <c r="A81" s="1"/>
      <c r="B81" s="10">
        <v>44347</v>
      </c>
      <c r="C81" s="6">
        <v>101181</v>
      </c>
      <c r="D81" s="6">
        <v>1916830</v>
      </c>
      <c r="E81" s="6">
        <v>52154</v>
      </c>
      <c r="F81" s="1"/>
    </row>
    <row r="82" spans="1:6" x14ac:dyDescent="0.25">
      <c r="A82" s="1"/>
      <c r="B82" s="10">
        <v>44377</v>
      </c>
      <c r="C82" s="6">
        <v>104862</v>
      </c>
      <c r="D82" s="6">
        <v>1914490</v>
      </c>
      <c r="E82" s="6">
        <v>53264</v>
      </c>
      <c r="F82" s="1"/>
    </row>
    <row r="83" spans="1:6" x14ac:dyDescent="0.25">
      <c r="A83" s="1"/>
      <c r="B83" s="10">
        <v>44408</v>
      </c>
      <c r="C83" s="6">
        <v>111807</v>
      </c>
      <c r="D83" s="6">
        <v>1914019</v>
      </c>
      <c r="E83" s="6">
        <v>52573</v>
      </c>
      <c r="F83" s="1"/>
    </row>
    <row r="84" spans="1:6" x14ac:dyDescent="0.25">
      <c r="A84" s="1"/>
      <c r="B84" s="10">
        <v>44439</v>
      </c>
      <c r="C84" s="6">
        <v>122745</v>
      </c>
      <c r="D84" s="6">
        <v>1909612</v>
      </c>
      <c r="E84" s="6">
        <v>56068</v>
      </c>
      <c r="F84" s="1"/>
    </row>
    <row r="85" spans="1:6" x14ac:dyDescent="0.25">
      <c r="A85" s="1"/>
      <c r="B85" s="10">
        <v>44469</v>
      </c>
      <c r="C85" s="6">
        <v>131949</v>
      </c>
      <c r="D85" s="6">
        <v>1907100</v>
      </c>
      <c r="E85" s="6">
        <v>57494</v>
      </c>
      <c r="F85" s="1"/>
    </row>
    <row r="86" spans="1:6" x14ac:dyDescent="0.25">
      <c r="A86" s="1"/>
      <c r="B86" s="10">
        <v>44500</v>
      </c>
      <c r="C86" s="6">
        <v>137222</v>
      </c>
      <c r="D86" s="6">
        <v>1906638</v>
      </c>
      <c r="E86" s="6">
        <v>56719</v>
      </c>
      <c r="F86" s="1"/>
    </row>
    <row r="87" spans="1:6" x14ac:dyDescent="0.25">
      <c r="A87" s="1"/>
      <c r="B87" s="10">
        <v>44530</v>
      </c>
      <c r="C87" s="6">
        <v>143660</v>
      </c>
      <c r="D87" s="6">
        <v>1901877</v>
      </c>
      <c r="E87" s="6">
        <v>60224</v>
      </c>
      <c r="F87" s="1"/>
    </row>
    <row r="88" spans="1:6" x14ac:dyDescent="0.25">
      <c r="A88" s="1"/>
      <c r="B88" s="10">
        <v>44561</v>
      </c>
      <c r="C88" s="6">
        <v>150266</v>
      </c>
      <c r="D88" s="6">
        <v>1899622</v>
      </c>
      <c r="E88" s="6">
        <v>61304</v>
      </c>
      <c r="F88" s="1"/>
    </row>
    <row r="89" spans="1:6" x14ac:dyDescent="0.25">
      <c r="A89" s="1"/>
      <c r="B89" s="10">
        <v>44592</v>
      </c>
      <c r="C89" s="6">
        <v>155692</v>
      </c>
      <c r="D89" s="6">
        <v>1897258</v>
      </c>
      <c r="E89" s="6">
        <v>62601</v>
      </c>
      <c r="F89" s="1"/>
    </row>
    <row r="90" spans="1:6" x14ac:dyDescent="0.25">
      <c r="A90" s="1"/>
      <c r="B90" s="10">
        <v>44620</v>
      </c>
      <c r="C90" s="6">
        <v>160185</v>
      </c>
      <c r="D90" s="6">
        <v>1895425</v>
      </c>
      <c r="E90" s="6">
        <v>63525</v>
      </c>
      <c r="F90" s="1"/>
    </row>
    <row r="91" spans="1:6" x14ac:dyDescent="0.25">
      <c r="A91" s="1"/>
      <c r="B91" s="10">
        <v>44651</v>
      </c>
      <c r="C91" s="6">
        <v>164223</v>
      </c>
      <c r="D91" s="6">
        <v>1893359</v>
      </c>
      <c r="E91" s="6">
        <v>64820</v>
      </c>
      <c r="F91" s="1"/>
    </row>
    <row r="92" spans="1:6" x14ac:dyDescent="0.25">
      <c r="A92" s="1"/>
      <c r="B92" s="10">
        <v>44681</v>
      </c>
      <c r="C92" s="6">
        <v>168410</v>
      </c>
      <c r="D92" s="6">
        <v>1892874</v>
      </c>
      <c r="E92" s="6">
        <v>64072</v>
      </c>
      <c r="F92" s="1"/>
    </row>
    <row r="93" spans="1:6" x14ac:dyDescent="0.25">
      <c r="A93" s="1"/>
      <c r="B93" s="10">
        <v>44712</v>
      </c>
      <c r="C93" s="6">
        <v>173987</v>
      </c>
      <c r="D93" s="6">
        <v>1886150</v>
      </c>
      <c r="E93" s="6">
        <v>68454</v>
      </c>
      <c r="F93" s="1"/>
    </row>
    <row r="94" spans="1:6" x14ac:dyDescent="0.25">
      <c r="A94" s="1"/>
      <c r="B94" s="10">
        <v>44742</v>
      </c>
      <c r="C94" s="6">
        <v>180266</v>
      </c>
      <c r="D94" s="6">
        <v>1882708</v>
      </c>
      <c r="E94" s="6">
        <v>70399</v>
      </c>
      <c r="F94" s="1"/>
    </row>
    <row r="95" spans="1:6" x14ac:dyDescent="0.25">
      <c r="A95" s="1"/>
      <c r="B95" s="10">
        <v>44773</v>
      </c>
      <c r="C95" s="6">
        <v>188576</v>
      </c>
      <c r="D95" s="6">
        <v>1882310</v>
      </c>
      <c r="E95" s="6">
        <v>69568</v>
      </c>
      <c r="F95" s="1"/>
    </row>
    <row r="96" spans="1:6" x14ac:dyDescent="0.25">
      <c r="A96" s="1"/>
      <c r="B96" s="10">
        <v>44804</v>
      </c>
      <c r="C96" s="6">
        <v>199630</v>
      </c>
      <c r="D96" s="6">
        <v>1875900</v>
      </c>
      <c r="E96" s="6">
        <v>74962</v>
      </c>
      <c r="F96" s="1"/>
    </row>
    <row r="97" spans="1:6" x14ac:dyDescent="0.25">
      <c r="A97" s="1"/>
      <c r="B97" s="10">
        <v>44834</v>
      </c>
      <c r="C97" s="6">
        <v>210687</v>
      </c>
      <c r="D97" s="6">
        <v>1872425</v>
      </c>
      <c r="E97" s="6">
        <v>77104</v>
      </c>
      <c r="F97" s="1"/>
    </row>
    <row r="98" spans="1:6" x14ac:dyDescent="0.25">
      <c r="A98" s="1"/>
      <c r="B98" s="10">
        <v>44865</v>
      </c>
      <c r="C98" s="6">
        <v>218153</v>
      </c>
      <c r="D98" s="6">
        <v>1868890</v>
      </c>
      <c r="E98" s="6">
        <v>78887</v>
      </c>
      <c r="F98" s="1"/>
    </row>
    <row r="99" spans="1:6" x14ac:dyDescent="0.25">
      <c r="A99" s="1"/>
      <c r="B99" s="10">
        <v>44895</v>
      </c>
      <c r="C99" s="6">
        <v>225916</v>
      </c>
      <c r="D99" s="6">
        <v>1865638</v>
      </c>
      <c r="E99" s="6">
        <v>80788</v>
      </c>
      <c r="F99" s="1"/>
    </row>
    <row r="100" spans="1:6" x14ac:dyDescent="0.25">
      <c r="A100" s="1"/>
      <c r="B100" s="10">
        <v>44926</v>
      </c>
      <c r="C100" s="6">
        <v>233445</v>
      </c>
      <c r="D100" s="6">
        <v>1865378</v>
      </c>
      <c r="E100" s="6">
        <v>80228</v>
      </c>
      <c r="F100" s="1"/>
    </row>
    <row r="101" spans="1:6" x14ac:dyDescent="0.25">
      <c r="A101" s="1"/>
      <c r="B101" s="10">
        <v>44957</v>
      </c>
      <c r="C101" s="6">
        <v>239369</v>
      </c>
      <c r="D101" s="6">
        <v>1860140</v>
      </c>
      <c r="E101" s="6">
        <v>84331</v>
      </c>
      <c r="F101" s="1"/>
    </row>
    <row r="102" spans="1:6" x14ac:dyDescent="0.25">
      <c r="A102" s="1"/>
      <c r="B102" s="10">
        <v>44985</v>
      </c>
      <c r="C102" s="6">
        <v>243765</v>
      </c>
      <c r="D102" s="6">
        <v>1858327</v>
      </c>
      <c r="E102" s="6">
        <v>85421</v>
      </c>
      <c r="F102" s="1"/>
    </row>
    <row r="103" spans="1:6" x14ac:dyDescent="0.25">
      <c r="A103" s="1"/>
      <c r="B103" s="10">
        <v>45016</v>
      </c>
      <c r="C103" s="6">
        <v>248478</v>
      </c>
      <c r="D103" s="6">
        <v>1856224</v>
      </c>
      <c r="E103" s="6">
        <v>86806</v>
      </c>
      <c r="F103" s="1"/>
    </row>
    <row r="104" spans="1:6" x14ac:dyDescent="0.25">
      <c r="A104" s="1"/>
      <c r="B104" s="10">
        <v>45046</v>
      </c>
      <c r="C104" s="6">
        <v>253114</v>
      </c>
      <c r="D104" s="6">
        <v>1855897</v>
      </c>
      <c r="E104" s="6">
        <v>86328</v>
      </c>
      <c r="F104" s="1"/>
    </row>
    <row r="105" spans="1:6" x14ac:dyDescent="0.25">
      <c r="A105" s="1"/>
      <c r="B105" s="10">
        <v>45077</v>
      </c>
      <c r="C105" s="6">
        <v>258589</v>
      </c>
      <c r="D105" s="6">
        <v>1846022</v>
      </c>
      <c r="E105" s="6">
        <v>94367</v>
      </c>
      <c r="F105" s="1"/>
    </row>
    <row r="106" spans="1:6" x14ac:dyDescent="0.25">
      <c r="A106" s="1"/>
      <c r="B106" s="10">
        <v>45107</v>
      </c>
      <c r="C106" s="6">
        <v>265030</v>
      </c>
      <c r="D106" s="6">
        <v>1842930</v>
      </c>
      <c r="E106" s="6">
        <v>95958</v>
      </c>
      <c r="F106" s="1"/>
    </row>
    <row r="107" spans="1:6" x14ac:dyDescent="0.25">
      <c r="A107" s="1"/>
      <c r="B107" s="10">
        <v>45138</v>
      </c>
      <c r="C107" s="6">
        <v>273292</v>
      </c>
      <c r="D107" s="6">
        <v>1842389</v>
      </c>
      <c r="E107" s="6">
        <v>94978</v>
      </c>
      <c r="F107" s="1"/>
    </row>
    <row r="108" spans="1:6" x14ac:dyDescent="0.25">
      <c r="A108" s="1"/>
      <c r="B108" s="10">
        <v>45169</v>
      </c>
      <c r="C108" s="6">
        <v>284157</v>
      </c>
      <c r="D108" s="6">
        <v>1838965</v>
      </c>
      <c r="E108" s="6">
        <v>97357</v>
      </c>
      <c r="F108" s="1"/>
    </row>
    <row r="109" spans="1:6" x14ac:dyDescent="0.25">
      <c r="A109" s="1"/>
      <c r="B109" s="10">
        <v>45199</v>
      </c>
      <c r="C109" s="6">
        <v>295331</v>
      </c>
      <c r="D109" s="6">
        <v>1838555</v>
      </c>
      <c r="E109" s="6">
        <v>96221</v>
      </c>
      <c r="F109" s="1"/>
    </row>
    <row r="110" spans="1:6" x14ac:dyDescent="0.25">
      <c r="A110" s="1"/>
      <c r="B110" s="10">
        <v>45230</v>
      </c>
      <c r="C110" s="6">
        <v>302693</v>
      </c>
      <c r="D110" s="6">
        <v>1831455</v>
      </c>
      <c r="E110" s="6">
        <v>100931</v>
      </c>
      <c r="F110" s="1"/>
    </row>
    <row r="111" spans="1:6" x14ac:dyDescent="0.25">
      <c r="A111" s="1"/>
      <c r="B111" s="10">
        <v>45260</v>
      </c>
      <c r="C111" s="6">
        <v>311522</v>
      </c>
      <c r="D111" s="6">
        <v>1827941</v>
      </c>
      <c r="E111" s="6">
        <v>102438</v>
      </c>
      <c r="F111" s="1"/>
    </row>
    <row r="112" spans="1:6" x14ac:dyDescent="0.25">
      <c r="A112" s="1"/>
      <c r="B112" s="10">
        <v>45291</v>
      </c>
      <c r="C112" s="6">
        <v>320273</v>
      </c>
      <c r="D112" s="6">
        <v>1827332</v>
      </c>
      <c r="E112" s="6">
        <v>101220</v>
      </c>
      <c r="F112" s="1"/>
    </row>
    <row r="113" spans="1:6" x14ac:dyDescent="0.25">
      <c r="A113" s="1"/>
      <c r="B113" s="10">
        <v>45322</v>
      </c>
      <c r="C113" s="6">
        <v>328222</v>
      </c>
      <c r="D113" s="6">
        <v>1822145</v>
      </c>
      <c r="E113" s="6">
        <v>105369</v>
      </c>
      <c r="F113" s="1"/>
    </row>
    <row r="114" spans="1:6" x14ac:dyDescent="0.25">
      <c r="A114" s="1"/>
      <c r="B114" s="10">
        <v>45351</v>
      </c>
      <c r="C114" s="6">
        <v>333537</v>
      </c>
      <c r="D114" s="6">
        <v>1820081</v>
      </c>
      <c r="E114" s="6">
        <v>106465</v>
      </c>
      <c r="F114" s="1"/>
    </row>
    <row r="115" spans="1:6" x14ac:dyDescent="0.25">
      <c r="A115" s="1"/>
      <c r="B115" s="10">
        <v>45382</v>
      </c>
      <c r="C115" s="6">
        <v>339222</v>
      </c>
      <c r="D115" s="6">
        <v>1819575</v>
      </c>
      <c r="E115" s="6">
        <v>105935</v>
      </c>
      <c r="F115" s="1"/>
    </row>
    <row r="116" spans="1:6" x14ac:dyDescent="0.25">
      <c r="A116" s="1"/>
      <c r="B116" s="10">
        <v>45412</v>
      </c>
      <c r="C116" s="6">
        <v>344697</v>
      </c>
      <c r="D116" s="6">
        <v>1817397</v>
      </c>
      <c r="E116" s="6">
        <v>106180</v>
      </c>
      <c r="F116" s="1"/>
    </row>
    <row r="117" spans="1:6" x14ac:dyDescent="0.25">
      <c r="A117" s="1"/>
      <c r="B117" s="10">
        <v>45443</v>
      </c>
      <c r="C117" s="6">
        <v>350796</v>
      </c>
      <c r="D117" s="6">
        <v>1816828</v>
      </c>
      <c r="E117" s="6">
        <v>104513</v>
      </c>
      <c r="F117" s="1"/>
    </row>
    <row r="118" spans="1:6" x14ac:dyDescent="0.25">
      <c r="A118" s="1"/>
      <c r="B118" s="10">
        <v>45473</v>
      </c>
      <c r="C118" s="6">
        <v>361441</v>
      </c>
      <c r="D118" s="6">
        <v>1816171</v>
      </c>
      <c r="E118" s="6">
        <v>103132</v>
      </c>
      <c r="F118" s="1"/>
    </row>
    <row r="119" spans="1:6" x14ac:dyDescent="0.25">
      <c r="A119" s="1"/>
      <c r="B119" s="10">
        <v>45504</v>
      </c>
      <c r="C119" s="6">
        <v>376553</v>
      </c>
      <c r="D119" s="6">
        <v>1815481</v>
      </c>
      <c r="E119" s="6">
        <v>101618</v>
      </c>
      <c r="F119" s="1"/>
    </row>
    <row r="120" spans="1:6" x14ac:dyDescent="0.25">
      <c r="A120" s="1"/>
      <c r="B120" s="10">
        <v>45535</v>
      </c>
      <c r="C120" s="6">
        <v>392071</v>
      </c>
      <c r="D120" s="6">
        <v>1814381</v>
      </c>
      <c r="E120" s="6">
        <v>100678</v>
      </c>
      <c r="F120" s="1"/>
    </row>
    <row r="121" spans="1:6" x14ac:dyDescent="0.25">
      <c r="A121" s="1"/>
      <c r="B121" s="10">
        <v>45565</v>
      </c>
      <c r="C121" s="6">
        <v>405505</v>
      </c>
      <c r="D121" s="6">
        <v>1812732</v>
      </c>
      <c r="E121" s="6">
        <v>99208</v>
      </c>
      <c r="F121" s="1"/>
    </row>
    <row r="122" spans="1:6" x14ac:dyDescent="0.25">
      <c r="A122" s="1"/>
      <c r="B122" s="10">
        <v>45596</v>
      </c>
      <c r="C122" s="6">
        <v>412845</v>
      </c>
      <c r="D122" s="6">
        <v>1811474</v>
      </c>
      <c r="E122" s="6">
        <v>97536</v>
      </c>
      <c r="F122" s="1"/>
    </row>
    <row r="123" spans="1:6" x14ac:dyDescent="0.25">
      <c r="A123" s="1"/>
      <c r="B123" s="10">
        <v>45626</v>
      </c>
      <c r="C123" s="6">
        <v>421480</v>
      </c>
      <c r="D123" s="6">
        <v>1810328</v>
      </c>
      <c r="E123" s="6">
        <v>96153</v>
      </c>
      <c r="F123" s="1"/>
    </row>
    <row r="124" spans="1:6" x14ac:dyDescent="0.25">
      <c r="A124" s="1"/>
      <c r="B124" s="10">
        <v>45657</v>
      </c>
      <c r="C124" s="6">
        <v>430000</v>
      </c>
      <c r="D124" s="6">
        <v>1809206</v>
      </c>
      <c r="E124" s="6">
        <v>94786</v>
      </c>
      <c r="F124" s="1"/>
    </row>
    <row r="125" spans="1:6" x14ac:dyDescent="0.25">
      <c r="A125" s="1"/>
      <c r="B125" s="10">
        <v>45688</v>
      </c>
      <c r="C125" s="6">
        <v>437264</v>
      </c>
      <c r="D125" s="6">
        <v>1808114</v>
      </c>
      <c r="E125" s="6">
        <v>94037</v>
      </c>
      <c r="F125" s="1"/>
    </row>
    <row r="126" spans="1:6" x14ac:dyDescent="0.25">
      <c r="A126" s="1"/>
      <c r="B126" s="10">
        <v>45716</v>
      </c>
      <c r="C126" s="6">
        <v>443761</v>
      </c>
      <c r="D126" s="6">
        <v>1807112</v>
      </c>
      <c r="E126" s="6">
        <v>93351</v>
      </c>
      <c r="F126" s="1"/>
    </row>
    <row r="127" spans="1:6" x14ac:dyDescent="0.25">
      <c r="A127" s="1"/>
      <c r="B127" s="10">
        <v>45747</v>
      </c>
      <c r="C127" s="6">
        <v>452499</v>
      </c>
      <c r="D127" s="6">
        <v>1806206</v>
      </c>
      <c r="E127" s="6">
        <v>92814</v>
      </c>
      <c r="F127" s="1"/>
    </row>
    <row r="128" spans="1:6" x14ac:dyDescent="0.25">
      <c r="A128" s="1"/>
      <c r="B128" s="10">
        <v>45777</v>
      </c>
      <c r="C128" s="6">
        <v>457629</v>
      </c>
      <c r="D128" s="6">
        <v>1805327</v>
      </c>
      <c r="E128" s="6">
        <v>91714</v>
      </c>
      <c r="F128" s="1"/>
    </row>
    <row r="129" spans="1:6" x14ac:dyDescent="0.25">
      <c r="A129" s="1"/>
      <c r="B129" s="10">
        <v>45808</v>
      </c>
      <c r="C129" s="6">
        <v>463114</v>
      </c>
      <c r="D129" s="6">
        <v>1804190</v>
      </c>
      <c r="E129" s="6">
        <v>90046</v>
      </c>
      <c r="F129" s="1"/>
    </row>
    <row r="130" spans="1:6" x14ac:dyDescent="0.25">
      <c r="A130" s="1"/>
      <c r="B130" s="10">
        <v>45838</v>
      </c>
      <c r="C130" s="6">
        <v>469676</v>
      </c>
      <c r="D130" s="6">
        <v>1803144</v>
      </c>
      <c r="E130" s="6">
        <v>88575</v>
      </c>
      <c r="F130" s="1"/>
    </row>
    <row r="131" spans="1:6" x14ac:dyDescent="0.25">
      <c r="A131" s="1"/>
      <c r="B131" s="10">
        <v>45869</v>
      </c>
      <c r="C131" s="6">
        <v>479663</v>
      </c>
      <c r="D131" s="6">
        <v>1802134</v>
      </c>
      <c r="E131" s="6">
        <v>87436</v>
      </c>
      <c r="F131" s="1"/>
    </row>
    <row r="132" spans="1:6" x14ac:dyDescent="0.25">
      <c r="A132" s="1"/>
      <c r="B132" s="10">
        <v>45900</v>
      </c>
      <c r="C132" s="6">
        <v>492255</v>
      </c>
      <c r="D132" s="6">
        <v>1801323</v>
      </c>
      <c r="E132" s="6">
        <v>86741</v>
      </c>
      <c r="F132" s="1"/>
    </row>
    <row r="133" spans="1:6" x14ac:dyDescent="0.25">
      <c r="A133" s="1"/>
      <c r="B133" s="10">
        <v>45930</v>
      </c>
      <c r="C133" s="6">
        <v>502198</v>
      </c>
      <c r="D133" s="6">
        <v>1800147</v>
      </c>
      <c r="E133" s="6">
        <v>85415</v>
      </c>
      <c r="F133" s="1"/>
    </row>
    <row r="134" spans="1:6" x14ac:dyDescent="0.25">
      <c r="A134" s="1"/>
      <c r="B134" s="10">
        <v>45961</v>
      </c>
      <c r="C134" s="6">
        <v>508269</v>
      </c>
      <c r="D134" s="6">
        <v>1798998</v>
      </c>
      <c r="E134" s="6">
        <v>84162</v>
      </c>
      <c r="F134" s="1"/>
    </row>
    <row r="135" spans="1:6" x14ac:dyDescent="0.25">
      <c r="A135" s="1"/>
      <c r="B135" s="10">
        <v>45991</v>
      </c>
      <c r="C135" s="6">
        <v>515655</v>
      </c>
      <c r="D135" s="6">
        <v>1797790</v>
      </c>
      <c r="E135" s="6">
        <v>82853</v>
      </c>
      <c r="F135" s="1"/>
    </row>
    <row r="136" spans="1:6" x14ac:dyDescent="0.25">
      <c r="A136" s="1"/>
      <c r="B136" s="10">
        <v>46022</v>
      </c>
      <c r="C136" s="6">
        <v>522356</v>
      </c>
      <c r="D136" s="6">
        <v>1796293</v>
      </c>
      <c r="E136" s="6">
        <v>81531</v>
      </c>
      <c r="F136" s="1"/>
    </row>
    <row r="137" spans="1:6" x14ac:dyDescent="0.25">
      <c r="A137" s="1"/>
      <c r="B137" s="10">
        <v>46053</v>
      </c>
      <c r="C137" s="6">
        <v>529586</v>
      </c>
      <c r="D137" s="6">
        <v>1792989</v>
      </c>
      <c r="E137" s="6">
        <v>80859</v>
      </c>
      <c r="F137" s="1"/>
    </row>
    <row r="138" spans="1:6" x14ac:dyDescent="0.25">
      <c r="A138" s="1"/>
      <c r="B138" s="10">
        <v>46081</v>
      </c>
      <c r="C138" s="6">
        <v>537812</v>
      </c>
      <c r="D138" s="6">
        <v>1787807</v>
      </c>
      <c r="E138" s="6">
        <v>80115</v>
      </c>
      <c r="F138" s="1"/>
    </row>
    <row r="139" spans="1:6" x14ac:dyDescent="0.25">
      <c r="A139" s="1"/>
      <c r="B139" s="10">
        <v>46112</v>
      </c>
      <c r="C139" s="6">
        <v>542766</v>
      </c>
      <c r="D139" s="6">
        <v>1785406</v>
      </c>
      <c r="E139" s="6">
        <v>79428</v>
      </c>
      <c r="F139" s="1"/>
    </row>
    <row r="140" spans="1:6" x14ac:dyDescent="0.25">
      <c r="A140" s="1"/>
      <c r="B140" s="10">
        <v>46142</v>
      </c>
      <c r="C140" s="6">
        <v>546963</v>
      </c>
      <c r="D140" s="6">
        <v>1783592</v>
      </c>
      <c r="E140" s="6">
        <v>78377</v>
      </c>
      <c r="F140" s="1"/>
    </row>
    <row r="141" spans="1:6" x14ac:dyDescent="0.25">
      <c r="A141" s="1"/>
      <c r="B141" s="10">
        <v>46173</v>
      </c>
      <c r="C141" s="6">
        <v>551893</v>
      </c>
      <c r="D141" s="6">
        <v>1781266</v>
      </c>
      <c r="E141" s="6">
        <v>76814</v>
      </c>
      <c r="F141" s="1"/>
    </row>
    <row r="142" spans="1:6" x14ac:dyDescent="0.25">
      <c r="A142" s="1"/>
      <c r="B142" s="10">
        <v>46203</v>
      </c>
      <c r="C142" s="6">
        <v>558804</v>
      </c>
      <c r="D142" s="6">
        <v>1779254</v>
      </c>
      <c r="E142" s="6">
        <v>74992</v>
      </c>
      <c r="F142" s="1"/>
    </row>
    <row r="143" spans="1:6" x14ac:dyDescent="0.25">
      <c r="A143" s="1"/>
      <c r="B143" s="10">
        <v>46234</v>
      </c>
      <c r="C143" s="6">
        <v>567105</v>
      </c>
      <c r="D143" s="6">
        <v>1777582</v>
      </c>
      <c r="E143" s="6">
        <v>73584</v>
      </c>
      <c r="F143" s="1"/>
    </row>
    <row r="144" spans="1:6" x14ac:dyDescent="0.25">
      <c r="A144" s="1"/>
      <c r="B144" s="10">
        <v>46265</v>
      </c>
      <c r="C144" s="6">
        <v>576370</v>
      </c>
      <c r="D144" s="6">
        <v>1774857</v>
      </c>
      <c r="E144" s="6">
        <v>72386</v>
      </c>
      <c r="F144" s="1"/>
    </row>
    <row r="145" spans="1:6" x14ac:dyDescent="0.25">
      <c r="A145" s="1"/>
      <c r="B145" s="16">
        <v>46295</v>
      </c>
      <c r="C145" s="17">
        <v>585490</v>
      </c>
      <c r="D145" s="17">
        <v>1772952</v>
      </c>
      <c r="E145" s="17">
        <v>71054</v>
      </c>
      <c r="F145" s="1"/>
    </row>
    <row r="146" spans="1:6" x14ac:dyDescent="0.25">
      <c r="A146" s="1"/>
      <c r="B146" s="1"/>
      <c r="C146" s="1"/>
      <c r="D146" s="1"/>
      <c r="E146" s="1"/>
      <c r="F146" s="1"/>
    </row>
    <row r="147" spans="1:6" x14ac:dyDescent="0.25">
      <c r="A147" s="1"/>
      <c r="B147" s="89" t="s">
        <v>49</v>
      </c>
      <c r="C147" s="88"/>
      <c r="D147" s="88"/>
      <c r="E147" s="88"/>
      <c r="F147" s="1"/>
    </row>
    <row r="148" spans="1:6" x14ac:dyDescent="0.25">
      <c r="A148" s="1"/>
      <c r="B148" s="18" t="s">
        <v>34</v>
      </c>
      <c r="C148" s="1"/>
      <c r="D148" s="1"/>
      <c r="E148" s="1"/>
      <c r="F148" s="1"/>
    </row>
  </sheetData>
  <mergeCells count="1">
    <mergeCell ref="B147:E147"/>
  </mergeCells>
  <pageMargins left="0.7" right="0.7" top="0.75" bottom="0.75" header="0.3" footer="0.3"/>
  <pageSetup paperSize="9" orientation="portrait" horizontalDpi="300" verticalDpi="30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rgb="FF19234F"/>
  </sheetPr>
  <dimension ref="A1:I12"/>
  <sheetViews>
    <sheetView showGridLines="0" workbookViewId="0"/>
  </sheetViews>
  <sheetFormatPr defaultColWidth="11.42578125" defaultRowHeight="15" x14ac:dyDescent="0.25"/>
  <cols>
    <col min="2" max="3" width="14.7109375" customWidth="1"/>
    <col min="6" max="6" width="19.7109375" customWidth="1"/>
    <col min="7" max="7" width="14.7109375" customWidth="1"/>
  </cols>
  <sheetData>
    <row r="1" spans="1:9" x14ac:dyDescent="0.25">
      <c r="A1" s="1"/>
      <c r="B1" s="1"/>
      <c r="C1" s="1"/>
      <c r="D1" s="1"/>
      <c r="E1" s="1"/>
      <c r="F1" s="1"/>
      <c r="G1" s="1"/>
      <c r="H1" s="1"/>
      <c r="I1" s="1"/>
    </row>
    <row r="2" spans="1:9" ht="15.75" x14ac:dyDescent="0.25">
      <c r="A2" s="1"/>
      <c r="B2" s="12" t="s">
        <v>50</v>
      </c>
      <c r="C2" s="1"/>
      <c r="D2" s="1"/>
      <c r="E2" s="1"/>
      <c r="F2" s="1"/>
      <c r="G2" s="1"/>
      <c r="H2" s="1"/>
      <c r="I2" s="1"/>
    </row>
    <row r="3" spans="1:9" x14ac:dyDescent="0.25">
      <c r="A3" s="1"/>
      <c r="B3" s="13" t="s">
        <v>51</v>
      </c>
      <c r="C3" s="1"/>
      <c r="D3" s="1"/>
      <c r="E3" s="1"/>
      <c r="F3" s="1"/>
      <c r="G3" s="1"/>
      <c r="H3" s="1"/>
      <c r="I3" s="1"/>
    </row>
    <row r="4" spans="1:9" x14ac:dyDescent="0.25">
      <c r="A4" s="1"/>
      <c r="B4" s="19" t="s">
        <v>52</v>
      </c>
      <c r="C4" s="15"/>
      <c r="D4" s="1"/>
      <c r="E4" s="1"/>
      <c r="F4" s="19" t="s">
        <v>55</v>
      </c>
      <c r="G4" s="15"/>
      <c r="H4" s="1"/>
      <c r="I4" s="1"/>
    </row>
    <row r="5" spans="1:9" x14ac:dyDescent="0.25">
      <c r="A5" s="1"/>
      <c r="B5" s="14" t="s">
        <v>53</v>
      </c>
      <c r="C5" s="14" t="s">
        <v>54</v>
      </c>
      <c r="D5" s="1"/>
      <c r="E5" s="1"/>
      <c r="F5" s="14" t="s">
        <v>56</v>
      </c>
      <c r="G5" s="14" t="s">
        <v>54</v>
      </c>
      <c r="H5" s="1"/>
      <c r="I5" s="1"/>
    </row>
    <row r="6" spans="1:9" x14ac:dyDescent="0.25">
      <c r="A6" s="1"/>
      <c r="B6" s="1" t="s">
        <v>46</v>
      </c>
      <c r="C6" s="20">
        <v>0.24099237043403199</v>
      </c>
      <c r="D6" s="1"/>
      <c r="E6" s="1"/>
      <c r="F6" s="1" t="s">
        <v>57</v>
      </c>
      <c r="G6" s="20">
        <v>0.311036939348737</v>
      </c>
      <c r="H6" s="1"/>
      <c r="I6" s="1"/>
    </row>
    <row r="7" spans="1:9" x14ac:dyDescent="0.25">
      <c r="A7" s="1"/>
      <c r="B7" s="1" t="s">
        <v>47</v>
      </c>
      <c r="C7" s="20">
        <v>0.72976123442886898</v>
      </c>
      <c r="D7" s="1"/>
      <c r="E7" s="1"/>
      <c r="F7" s="1" t="s">
        <v>58</v>
      </c>
      <c r="G7" s="20">
        <v>0.183432283897566</v>
      </c>
      <c r="H7" s="1"/>
      <c r="I7" s="1"/>
    </row>
    <row r="8" spans="1:9" x14ac:dyDescent="0.25">
      <c r="A8" s="1"/>
      <c r="B8" s="15" t="s">
        <v>48</v>
      </c>
      <c r="C8" s="21">
        <v>2.92463951370984E-2</v>
      </c>
      <c r="D8" s="1"/>
      <c r="E8" s="1"/>
      <c r="F8" s="1" t="s">
        <v>59</v>
      </c>
      <c r="G8" s="20">
        <v>0.22858033106455</v>
      </c>
      <c r="H8" s="1"/>
      <c r="I8" s="1"/>
    </row>
    <row r="9" spans="1:9" x14ac:dyDescent="0.25">
      <c r="A9" s="1"/>
      <c r="B9" s="1"/>
      <c r="C9" s="1"/>
      <c r="D9" s="1"/>
      <c r="E9" s="1"/>
      <c r="F9" s="15" t="s">
        <v>60</v>
      </c>
      <c r="G9" s="21">
        <v>0.27695044568914701</v>
      </c>
      <c r="H9" s="1"/>
      <c r="I9" s="1"/>
    </row>
    <row r="10" spans="1:9" x14ac:dyDescent="0.25">
      <c r="A10" s="1"/>
      <c r="B10" s="89" t="s">
        <v>49</v>
      </c>
      <c r="C10" s="88"/>
      <c r="D10" s="1"/>
      <c r="E10" s="1"/>
      <c r="F10" s="1"/>
      <c r="G10" s="1"/>
      <c r="H10" s="1"/>
      <c r="I10" s="1"/>
    </row>
    <row r="11" spans="1:9" x14ac:dyDescent="0.25">
      <c r="A11" s="1"/>
      <c r="B11" s="18" t="s">
        <v>34</v>
      </c>
      <c r="C11" s="1"/>
      <c r="D11" s="1"/>
      <c r="E11" s="1"/>
      <c r="F11" s="1"/>
      <c r="G11" s="1"/>
      <c r="H11" s="1"/>
      <c r="I11" s="1"/>
    </row>
    <row r="12" spans="1:9" x14ac:dyDescent="0.25">
      <c r="A12" s="1"/>
      <c r="B12" s="1"/>
      <c r="C12" s="1"/>
      <c r="D12" s="1"/>
      <c r="E12" s="1"/>
      <c r="F12" s="1"/>
      <c r="G12" s="1"/>
      <c r="H12" s="1"/>
      <c r="I12" s="1"/>
    </row>
  </sheetData>
  <mergeCells count="1">
    <mergeCell ref="B10:C10"/>
  </mergeCells>
  <pageMargins left="0.7" right="0.7" top="0.75" bottom="0.75" header="0.3" footer="0.3"/>
  <pageSetup paperSize="9" orientation="portrait" horizontalDpi="300" verticalDpi="30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rgb="FF19234F"/>
  </sheetPr>
  <dimension ref="A1:F74"/>
  <sheetViews>
    <sheetView showGridLines="0" workbookViewId="0"/>
  </sheetViews>
  <sheetFormatPr defaultColWidth="11.42578125" defaultRowHeight="15" x14ac:dyDescent="0.25"/>
  <cols>
    <col min="2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12" t="s">
        <v>61</v>
      </c>
      <c r="C2" s="1"/>
      <c r="D2" s="1"/>
      <c r="E2" s="1"/>
      <c r="F2" s="1"/>
    </row>
    <row r="3" spans="1:6" x14ac:dyDescent="0.25">
      <c r="A3" s="1"/>
      <c r="B3" s="13" t="s">
        <v>51</v>
      </c>
      <c r="C3" s="1"/>
      <c r="D3" s="1"/>
      <c r="E3" s="1"/>
      <c r="F3" s="1"/>
    </row>
    <row r="4" spans="1:6" x14ac:dyDescent="0.25">
      <c r="A4" s="1"/>
      <c r="B4" s="15"/>
      <c r="C4" s="15"/>
      <c r="D4" s="15"/>
      <c r="E4" s="15"/>
      <c r="F4" s="1"/>
    </row>
    <row r="5" spans="1:6" x14ac:dyDescent="0.25">
      <c r="A5" s="1"/>
      <c r="B5" s="14" t="s">
        <v>53</v>
      </c>
      <c r="C5" s="14" t="s">
        <v>62</v>
      </c>
      <c r="D5" s="14" t="s">
        <v>63</v>
      </c>
      <c r="E5" s="14" t="s">
        <v>64</v>
      </c>
      <c r="F5" s="1"/>
    </row>
    <row r="6" spans="1:6" x14ac:dyDescent="0.25">
      <c r="A6" s="1"/>
      <c r="B6" s="1" t="s">
        <v>46</v>
      </c>
      <c r="C6" s="1" t="s">
        <v>65</v>
      </c>
      <c r="D6" s="1" t="s">
        <v>66</v>
      </c>
      <c r="E6" s="6">
        <v>5756</v>
      </c>
      <c r="F6" s="1"/>
    </row>
    <row r="7" spans="1:6" x14ac:dyDescent="0.25">
      <c r="A7" s="1"/>
      <c r="B7" s="1" t="s">
        <v>46</v>
      </c>
      <c r="C7" s="1" t="s">
        <v>65</v>
      </c>
      <c r="D7" s="1" t="s">
        <v>67</v>
      </c>
      <c r="E7" s="6">
        <v>109900</v>
      </c>
      <c r="F7" s="1"/>
    </row>
    <row r="8" spans="1:6" x14ac:dyDescent="0.25">
      <c r="A8" s="1"/>
      <c r="B8" s="1" t="s">
        <v>46</v>
      </c>
      <c r="C8" s="1" t="s">
        <v>65</v>
      </c>
      <c r="D8" s="1" t="s">
        <v>68</v>
      </c>
      <c r="E8" s="6">
        <v>96573</v>
      </c>
      <c r="F8" s="1"/>
    </row>
    <row r="9" spans="1:6" x14ac:dyDescent="0.25">
      <c r="A9" s="1"/>
      <c r="B9" s="1" t="s">
        <v>46</v>
      </c>
      <c r="C9" s="1" t="s">
        <v>65</v>
      </c>
      <c r="D9" s="1" t="s">
        <v>69</v>
      </c>
      <c r="E9" s="6">
        <v>65824</v>
      </c>
      <c r="F9" s="1"/>
    </row>
    <row r="10" spans="1:6" x14ac:dyDescent="0.25">
      <c r="A10" s="1"/>
      <c r="B10" s="1" t="s">
        <v>46</v>
      </c>
      <c r="C10" s="1" t="s">
        <v>65</v>
      </c>
      <c r="D10" s="1" t="s">
        <v>70</v>
      </c>
      <c r="E10" s="6">
        <v>49863</v>
      </c>
      <c r="F10" s="1"/>
    </row>
    <row r="11" spans="1:6" x14ac:dyDescent="0.25">
      <c r="A11" s="1"/>
      <c r="B11" s="1" t="s">
        <v>46</v>
      </c>
      <c r="C11" s="1" t="s">
        <v>65</v>
      </c>
      <c r="D11" s="1" t="s">
        <v>71</v>
      </c>
      <c r="E11" s="6">
        <v>28539</v>
      </c>
      <c r="F11" s="1"/>
    </row>
    <row r="12" spans="1:6" x14ac:dyDescent="0.25">
      <c r="A12" s="1"/>
      <c r="B12" s="1" t="s">
        <v>46</v>
      </c>
      <c r="C12" s="1" t="s">
        <v>65</v>
      </c>
      <c r="D12" s="1" t="s">
        <v>72</v>
      </c>
      <c r="E12" s="6">
        <v>4947</v>
      </c>
      <c r="F12" s="1"/>
    </row>
    <row r="13" spans="1:6" x14ac:dyDescent="0.25">
      <c r="A13" s="1"/>
      <c r="B13" s="1" t="s">
        <v>46</v>
      </c>
      <c r="C13" s="1" t="s">
        <v>65</v>
      </c>
      <c r="D13" s="1" t="s">
        <v>73</v>
      </c>
      <c r="E13" s="6">
        <v>2210</v>
      </c>
      <c r="F13" s="1"/>
    </row>
    <row r="14" spans="1:6" x14ac:dyDescent="0.25">
      <c r="A14" s="1"/>
      <c r="B14" s="1" t="s">
        <v>46</v>
      </c>
      <c r="C14" s="1" t="s">
        <v>65</v>
      </c>
      <c r="D14" s="1" t="s">
        <v>74</v>
      </c>
      <c r="E14" s="6">
        <v>623</v>
      </c>
      <c r="F14" s="1"/>
    </row>
    <row r="15" spans="1:6" x14ac:dyDescent="0.25">
      <c r="A15" s="1"/>
      <c r="B15" s="1" t="s">
        <v>46</v>
      </c>
      <c r="C15" s="1" t="s">
        <v>65</v>
      </c>
      <c r="D15" s="1" t="s">
        <v>75</v>
      </c>
      <c r="E15" s="6">
        <v>1</v>
      </c>
      <c r="F15" s="1"/>
    </row>
    <row r="16" spans="1:6" x14ac:dyDescent="0.25">
      <c r="A16" s="1"/>
      <c r="B16" s="1" t="s">
        <v>46</v>
      </c>
      <c r="C16" s="1" t="s">
        <v>65</v>
      </c>
      <c r="D16" s="1" t="s">
        <v>76</v>
      </c>
      <c r="E16" s="6">
        <v>0</v>
      </c>
      <c r="F16" s="1"/>
    </row>
    <row r="17" spans="1:6" x14ac:dyDescent="0.25">
      <c r="A17" s="1"/>
      <c r="B17" s="1" t="s">
        <v>46</v>
      </c>
      <c r="C17" s="1" t="s">
        <v>77</v>
      </c>
      <c r="D17" s="1" t="s">
        <v>66</v>
      </c>
      <c r="E17" s="6">
        <v>3845</v>
      </c>
      <c r="F17" s="1"/>
    </row>
    <row r="18" spans="1:6" x14ac:dyDescent="0.25">
      <c r="A18" s="1"/>
      <c r="B18" s="1" t="s">
        <v>46</v>
      </c>
      <c r="C18" s="1" t="s">
        <v>77</v>
      </c>
      <c r="D18" s="1" t="s">
        <v>67</v>
      </c>
      <c r="E18" s="6">
        <v>81076</v>
      </c>
      <c r="F18" s="1"/>
    </row>
    <row r="19" spans="1:6" x14ac:dyDescent="0.25">
      <c r="A19" s="1"/>
      <c r="B19" s="1" t="s">
        <v>46</v>
      </c>
      <c r="C19" s="1" t="s">
        <v>77</v>
      </c>
      <c r="D19" s="1" t="s">
        <v>68</v>
      </c>
      <c r="E19" s="6">
        <v>70110</v>
      </c>
      <c r="F19" s="1"/>
    </row>
    <row r="20" spans="1:6" x14ac:dyDescent="0.25">
      <c r="A20" s="1"/>
      <c r="B20" s="1" t="s">
        <v>46</v>
      </c>
      <c r="C20" s="1" t="s">
        <v>77</v>
      </c>
      <c r="D20" s="1" t="s">
        <v>69</v>
      </c>
      <c r="E20" s="6">
        <v>34611</v>
      </c>
      <c r="F20" s="1"/>
    </row>
    <row r="21" spans="1:6" x14ac:dyDescent="0.25">
      <c r="A21" s="1"/>
      <c r="B21" s="1" t="s">
        <v>46</v>
      </c>
      <c r="C21" s="1" t="s">
        <v>77</v>
      </c>
      <c r="D21" s="1" t="s">
        <v>70</v>
      </c>
      <c r="E21" s="6">
        <v>16876</v>
      </c>
      <c r="F21" s="1"/>
    </row>
    <row r="22" spans="1:6" x14ac:dyDescent="0.25">
      <c r="A22" s="1"/>
      <c r="B22" s="1" t="s">
        <v>46</v>
      </c>
      <c r="C22" s="1" t="s">
        <v>77</v>
      </c>
      <c r="D22" s="1" t="s">
        <v>71</v>
      </c>
      <c r="E22" s="6">
        <v>9338</v>
      </c>
      <c r="F22" s="1"/>
    </row>
    <row r="23" spans="1:6" x14ac:dyDescent="0.25">
      <c r="A23" s="1"/>
      <c r="B23" s="1" t="s">
        <v>46</v>
      </c>
      <c r="C23" s="1" t="s">
        <v>77</v>
      </c>
      <c r="D23" s="1" t="s">
        <v>72</v>
      </c>
      <c r="E23" s="6">
        <v>2826</v>
      </c>
      <c r="F23" s="1"/>
    </row>
    <row r="24" spans="1:6" x14ac:dyDescent="0.25">
      <c r="A24" s="1"/>
      <c r="B24" s="1" t="s">
        <v>46</v>
      </c>
      <c r="C24" s="1" t="s">
        <v>77</v>
      </c>
      <c r="D24" s="1" t="s">
        <v>73</v>
      </c>
      <c r="E24" s="6">
        <v>1987</v>
      </c>
      <c r="F24" s="1"/>
    </row>
    <row r="25" spans="1:6" x14ac:dyDescent="0.25">
      <c r="A25" s="1"/>
      <c r="B25" s="1" t="s">
        <v>46</v>
      </c>
      <c r="C25" s="1" t="s">
        <v>77</v>
      </c>
      <c r="D25" s="1" t="s">
        <v>74</v>
      </c>
      <c r="E25" s="6">
        <v>584</v>
      </c>
      <c r="F25" s="1"/>
    </row>
    <row r="26" spans="1:6" x14ac:dyDescent="0.25">
      <c r="A26" s="1"/>
      <c r="B26" s="1" t="s">
        <v>46</v>
      </c>
      <c r="C26" s="1" t="s">
        <v>77</v>
      </c>
      <c r="D26" s="1" t="s">
        <v>75</v>
      </c>
      <c r="E26" s="6">
        <v>1</v>
      </c>
      <c r="F26" s="1"/>
    </row>
    <row r="27" spans="1:6" x14ac:dyDescent="0.25">
      <c r="A27" s="1"/>
      <c r="B27" s="1" t="s">
        <v>46</v>
      </c>
      <c r="C27" s="1" t="s">
        <v>77</v>
      </c>
      <c r="D27" s="1" t="s">
        <v>76</v>
      </c>
      <c r="E27" s="6">
        <v>0</v>
      </c>
      <c r="F27" s="1"/>
    </row>
    <row r="28" spans="1:6" x14ac:dyDescent="0.25">
      <c r="A28" s="1"/>
      <c r="B28" s="1" t="s">
        <v>47</v>
      </c>
      <c r="C28" s="1" t="s">
        <v>65</v>
      </c>
      <c r="D28" s="1" t="s">
        <v>66</v>
      </c>
      <c r="E28" s="6">
        <v>213</v>
      </c>
      <c r="F28" s="1"/>
    </row>
    <row r="29" spans="1:6" x14ac:dyDescent="0.25">
      <c r="A29" s="1"/>
      <c r="B29" s="1" t="s">
        <v>47</v>
      </c>
      <c r="C29" s="1" t="s">
        <v>65</v>
      </c>
      <c r="D29" s="1" t="s">
        <v>67</v>
      </c>
      <c r="E29" s="6">
        <v>3336</v>
      </c>
      <c r="F29" s="1"/>
    </row>
    <row r="30" spans="1:6" x14ac:dyDescent="0.25">
      <c r="A30" s="1"/>
      <c r="B30" s="1" t="s">
        <v>47</v>
      </c>
      <c r="C30" s="1" t="s">
        <v>65</v>
      </c>
      <c r="D30" s="1" t="s">
        <v>68</v>
      </c>
      <c r="E30" s="6">
        <v>70713</v>
      </c>
      <c r="F30" s="1"/>
    </row>
    <row r="31" spans="1:6" x14ac:dyDescent="0.25">
      <c r="A31" s="1"/>
      <c r="B31" s="1" t="s">
        <v>47</v>
      </c>
      <c r="C31" s="1" t="s">
        <v>65</v>
      </c>
      <c r="D31" s="1" t="s">
        <v>69</v>
      </c>
      <c r="E31" s="6">
        <v>114967</v>
      </c>
      <c r="F31" s="1"/>
    </row>
    <row r="32" spans="1:6" x14ac:dyDescent="0.25">
      <c r="A32" s="1"/>
      <c r="B32" s="1" t="s">
        <v>47</v>
      </c>
      <c r="C32" s="1" t="s">
        <v>65</v>
      </c>
      <c r="D32" s="1" t="s">
        <v>70</v>
      </c>
      <c r="E32" s="6">
        <v>135592</v>
      </c>
      <c r="F32" s="1"/>
    </row>
    <row r="33" spans="1:6" x14ac:dyDescent="0.25">
      <c r="A33" s="1"/>
      <c r="B33" s="1" t="s">
        <v>47</v>
      </c>
      <c r="C33" s="1" t="s">
        <v>65</v>
      </c>
      <c r="D33" s="1" t="s">
        <v>71</v>
      </c>
      <c r="E33" s="6">
        <v>154140</v>
      </c>
      <c r="F33" s="1"/>
    </row>
    <row r="34" spans="1:6" x14ac:dyDescent="0.25">
      <c r="A34" s="1"/>
      <c r="B34" s="1" t="s">
        <v>47</v>
      </c>
      <c r="C34" s="1" t="s">
        <v>65</v>
      </c>
      <c r="D34" s="1" t="s">
        <v>72</v>
      </c>
      <c r="E34" s="6">
        <v>153926</v>
      </c>
      <c r="F34" s="1"/>
    </row>
    <row r="35" spans="1:6" x14ac:dyDescent="0.25">
      <c r="A35" s="1"/>
      <c r="B35" s="1" t="s">
        <v>47</v>
      </c>
      <c r="C35" s="1" t="s">
        <v>65</v>
      </c>
      <c r="D35" s="1" t="s">
        <v>73</v>
      </c>
      <c r="E35" s="6">
        <v>126883</v>
      </c>
      <c r="F35" s="1"/>
    </row>
    <row r="36" spans="1:6" x14ac:dyDescent="0.25">
      <c r="A36" s="1"/>
      <c r="B36" s="1" t="s">
        <v>47</v>
      </c>
      <c r="C36" s="1" t="s">
        <v>65</v>
      </c>
      <c r="D36" s="1" t="s">
        <v>74</v>
      </c>
      <c r="E36" s="6">
        <v>107304</v>
      </c>
      <c r="F36" s="1"/>
    </row>
    <row r="37" spans="1:6" x14ac:dyDescent="0.25">
      <c r="A37" s="1"/>
      <c r="B37" s="1" t="s">
        <v>47</v>
      </c>
      <c r="C37" s="1" t="s">
        <v>65</v>
      </c>
      <c r="D37" s="1" t="s">
        <v>75</v>
      </c>
      <c r="E37" s="6">
        <v>46661</v>
      </c>
      <c r="F37" s="1"/>
    </row>
    <row r="38" spans="1:6" x14ac:dyDescent="0.25">
      <c r="A38" s="1"/>
      <c r="B38" s="1" t="s">
        <v>47</v>
      </c>
      <c r="C38" s="1" t="s">
        <v>65</v>
      </c>
      <c r="D38" s="1" t="s">
        <v>76</v>
      </c>
      <c r="E38" s="6">
        <v>83</v>
      </c>
      <c r="F38" s="1"/>
    </row>
    <row r="39" spans="1:6" x14ac:dyDescent="0.25">
      <c r="A39" s="1"/>
      <c r="B39" s="1" t="s">
        <v>47</v>
      </c>
      <c r="C39" s="1" t="s">
        <v>77</v>
      </c>
      <c r="D39" s="1" t="s">
        <v>66</v>
      </c>
      <c r="E39" s="6">
        <v>107</v>
      </c>
      <c r="F39" s="1"/>
    </row>
    <row r="40" spans="1:6" x14ac:dyDescent="0.25">
      <c r="A40" s="1"/>
      <c r="B40" s="1" t="s">
        <v>47</v>
      </c>
      <c r="C40" s="1" t="s">
        <v>77</v>
      </c>
      <c r="D40" s="1" t="s">
        <v>67</v>
      </c>
      <c r="E40" s="6">
        <v>2386</v>
      </c>
      <c r="F40" s="1"/>
    </row>
    <row r="41" spans="1:6" x14ac:dyDescent="0.25">
      <c r="A41" s="1"/>
      <c r="B41" s="1" t="s">
        <v>47</v>
      </c>
      <c r="C41" s="1" t="s">
        <v>77</v>
      </c>
      <c r="D41" s="1" t="s">
        <v>68</v>
      </c>
      <c r="E41" s="6">
        <v>55155</v>
      </c>
      <c r="F41" s="1"/>
    </row>
    <row r="42" spans="1:6" x14ac:dyDescent="0.25">
      <c r="A42" s="1"/>
      <c r="B42" s="1" t="s">
        <v>47</v>
      </c>
      <c r="C42" s="1" t="s">
        <v>77</v>
      </c>
      <c r="D42" s="1" t="s">
        <v>69</v>
      </c>
      <c r="E42" s="6">
        <v>99749</v>
      </c>
      <c r="F42" s="1"/>
    </row>
    <row r="43" spans="1:6" x14ac:dyDescent="0.25">
      <c r="A43" s="1"/>
      <c r="B43" s="1" t="s">
        <v>47</v>
      </c>
      <c r="C43" s="1" t="s">
        <v>77</v>
      </c>
      <c r="D43" s="1" t="s">
        <v>70</v>
      </c>
      <c r="E43" s="6">
        <v>126059</v>
      </c>
      <c r="F43" s="1"/>
    </row>
    <row r="44" spans="1:6" x14ac:dyDescent="0.25">
      <c r="A44" s="1"/>
      <c r="B44" s="1" t="s">
        <v>47</v>
      </c>
      <c r="C44" s="1" t="s">
        <v>77</v>
      </c>
      <c r="D44" s="1" t="s">
        <v>71</v>
      </c>
      <c r="E44" s="6">
        <v>142666</v>
      </c>
      <c r="F44" s="1"/>
    </row>
    <row r="45" spans="1:6" x14ac:dyDescent="0.25">
      <c r="A45" s="1"/>
      <c r="B45" s="1" t="s">
        <v>47</v>
      </c>
      <c r="C45" s="1" t="s">
        <v>77</v>
      </c>
      <c r="D45" s="1" t="s">
        <v>72</v>
      </c>
      <c r="E45" s="6">
        <v>144079</v>
      </c>
      <c r="F45" s="1"/>
    </row>
    <row r="46" spans="1:6" x14ac:dyDescent="0.25">
      <c r="A46" s="1"/>
      <c r="B46" s="1" t="s">
        <v>47</v>
      </c>
      <c r="C46" s="1" t="s">
        <v>77</v>
      </c>
      <c r="D46" s="1" t="s">
        <v>73</v>
      </c>
      <c r="E46" s="6">
        <v>130215</v>
      </c>
      <c r="F46" s="1"/>
    </row>
    <row r="47" spans="1:6" x14ac:dyDescent="0.25">
      <c r="A47" s="1"/>
      <c r="B47" s="1" t="s">
        <v>47</v>
      </c>
      <c r="C47" s="1" t="s">
        <v>77</v>
      </c>
      <c r="D47" s="1" t="s">
        <v>74</v>
      </c>
      <c r="E47" s="6">
        <v>116063</v>
      </c>
      <c r="F47" s="1"/>
    </row>
    <row r="48" spans="1:6" x14ac:dyDescent="0.25">
      <c r="A48" s="1"/>
      <c r="B48" s="1" t="s">
        <v>47</v>
      </c>
      <c r="C48" s="1" t="s">
        <v>77</v>
      </c>
      <c r="D48" s="1" t="s">
        <v>75</v>
      </c>
      <c r="E48" s="6">
        <v>42630</v>
      </c>
      <c r="F48" s="1"/>
    </row>
    <row r="49" spans="1:6" x14ac:dyDescent="0.25">
      <c r="A49" s="1"/>
      <c r="B49" s="1" t="s">
        <v>47</v>
      </c>
      <c r="C49" s="1" t="s">
        <v>77</v>
      </c>
      <c r="D49" s="1" t="s">
        <v>76</v>
      </c>
      <c r="E49" s="6">
        <v>25</v>
      </c>
      <c r="F49" s="1"/>
    </row>
    <row r="50" spans="1:6" x14ac:dyDescent="0.25">
      <c r="A50" s="1"/>
      <c r="B50" s="1" t="s">
        <v>48</v>
      </c>
      <c r="C50" s="1" t="s">
        <v>65</v>
      </c>
      <c r="D50" s="1" t="s">
        <v>66</v>
      </c>
      <c r="E50" s="6">
        <v>15</v>
      </c>
      <c r="F50" s="1"/>
    </row>
    <row r="51" spans="1:6" x14ac:dyDescent="0.25">
      <c r="A51" s="1"/>
      <c r="B51" s="1" t="s">
        <v>48</v>
      </c>
      <c r="C51" s="1" t="s">
        <v>65</v>
      </c>
      <c r="D51" s="1" t="s">
        <v>67</v>
      </c>
      <c r="E51" s="6">
        <v>159</v>
      </c>
      <c r="F51" s="1"/>
    </row>
    <row r="52" spans="1:6" x14ac:dyDescent="0.25">
      <c r="A52" s="1"/>
      <c r="B52" s="1" t="s">
        <v>48</v>
      </c>
      <c r="C52" s="1" t="s">
        <v>65</v>
      </c>
      <c r="D52" s="1" t="s">
        <v>68</v>
      </c>
      <c r="E52" s="6">
        <v>204</v>
      </c>
      <c r="F52" s="1"/>
    </row>
    <row r="53" spans="1:6" x14ac:dyDescent="0.25">
      <c r="A53" s="1"/>
      <c r="B53" s="1" t="s">
        <v>48</v>
      </c>
      <c r="C53" s="1" t="s">
        <v>65</v>
      </c>
      <c r="D53" s="1" t="s">
        <v>69</v>
      </c>
      <c r="E53" s="6">
        <v>169</v>
      </c>
      <c r="F53" s="1"/>
    </row>
    <row r="54" spans="1:6" x14ac:dyDescent="0.25">
      <c r="A54" s="1"/>
      <c r="B54" s="1" t="s">
        <v>48</v>
      </c>
      <c r="C54" s="1" t="s">
        <v>65</v>
      </c>
      <c r="D54" s="1" t="s">
        <v>70</v>
      </c>
      <c r="E54" s="6">
        <v>96</v>
      </c>
      <c r="F54" s="1"/>
    </row>
    <row r="55" spans="1:6" x14ac:dyDescent="0.25">
      <c r="A55" s="1"/>
      <c r="B55" s="1" t="s">
        <v>48</v>
      </c>
      <c r="C55" s="1" t="s">
        <v>65</v>
      </c>
      <c r="D55" s="1" t="s">
        <v>71</v>
      </c>
      <c r="E55" s="6">
        <v>81</v>
      </c>
      <c r="F55" s="1"/>
    </row>
    <row r="56" spans="1:6" x14ac:dyDescent="0.25">
      <c r="A56" s="1"/>
      <c r="B56" s="1" t="s">
        <v>48</v>
      </c>
      <c r="C56" s="1" t="s">
        <v>65</v>
      </c>
      <c r="D56" s="1" t="s">
        <v>72</v>
      </c>
      <c r="E56" s="6">
        <v>78</v>
      </c>
      <c r="F56" s="1"/>
    </row>
    <row r="57" spans="1:6" x14ac:dyDescent="0.25">
      <c r="A57" s="1"/>
      <c r="B57" s="1" t="s">
        <v>48</v>
      </c>
      <c r="C57" s="1" t="s">
        <v>65</v>
      </c>
      <c r="D57" s="1" t="s">
        <v>73</v>
      </c>
      <c r="E57" s="6">
        <v>89</v>
      </c>
      <c r="F57" s="1"/>
    </row>
    <row r="58" spans="1:6" x14ac:dyDescent="0.25">
      <c r="A58" s="1"/>
      <c r="B58" s="1" t="s">
        <v>48</v>
      </c>
      <c r="C58" s="1" t="s">
        <v>65</v>
      </c>
      <c r="D58" s="1" t="s">
        <v>74</v>
      </c>
      <c r="E58" s="6">
        <v>89</v>
      </c>
      <c r="F58" s="1"/>
    </row>
    <row r="59" spans="1:6" x14ac:dyDescent="0.25">
      <c r="A59" s="1"/>
      <c r="B59" s="1" t="s">
        <v>48</v>
      </c>
      <c r="C59" s="1" t="s">
        <v>65</v>
      </c>
      <c r="D59" s="1" t="s">
        <v>75</v>
      </c>
      <c r="E59" s="6">
        <v>28053</v>
      </c>
      <c r="F59" s="1"/>
    </row>
    <row r="60" spans="1:6" x14ac:dyDescent="0.25">
      <c r="A60" s="1"/>
      <c r="B60" s="1" t="s">
        <v>48</v>
      </c>
      <c r="C60" s="1" t="s">
        <v>65</v>
      </c>
      <c r="D60" s="1" t="s">
        <v>76</v>
      </c>
      <c r="E60" s="6">
        <v>5688</v>
      </c>
      <c r="F60" s="1"/>
    </row>
    <row r="61" spans="1:6" x14ac:dyDescent="0.25">
      <c r="A61" s="1"/>
      <c r="B61" s="1" t="s">
        <v>48</v>
      </c>
      <c r="C61" s="1" t="s">
        <v>77</v>
      </c>
      <c r="D61" s="1" t="s">
        <v>66</v>
      </c>
      <c r="E61" s="6">
        <v>10</v>
      </c>
      <c r="F61" s="1"/>
    </row>
    <row r="62" spans="1:6" x14ac:dyDescent="0.25">
      <c r="A62" s="1"/>
      <c r="B62" s="1" t="s">
        <v>48</v>
      </c>
      <c r="C62" s="1" t="s">
        <v>77</v>
      </c>
      <c r="D62" s="1" t="s">
        <v>67</v>
      </c>
      <c r="E62" s="6">
        <v>120</v>
      </c>
      <c r="F62" s="1"/>
    </row>
    <row r="63" spans="1:6" x14ac:dyDescent="0.25">
      <c r="A63" s="1"/>
      <c r="B63" s="1" t="s">
        <v>48</v>
      </c>
      <c r="C63" s="1" t="s">
        <v>77</v>
      </c>
      <c r="D63" s="1" t="s">
        <v>68</v>
      </c>
      <c r="E63" s="6">
        <v>188</v>
      </c>
      <c r="F63" s="1"/>
    </row>
    <row r="64" spans="1:6" x14ac:dyDescent="0.25">
      <c r="A64" s="1"/>
      <c r="B64" s="1" t="s">
        <v>48</v>
      </c>
      <c r="C64" s="1" t="s">
        <v>77</v>
      </c>
      <c r="D64" s="1" t="s">
        <v>69</v>
      </c>
      <c r="E64" s="6">
        <v>168</v>
      </c>
      <c r="F64" s="1"/>
    </row>
    <row r="65" spans="1:6" x14ac:dyDescent="0.25">
      <c r="A65" s="1"/>
      <c r="B65" s="1" t="s">
        <v>48</v>
      </c>
      <c r="C65" s="1" t="s">
        <v>77</v>
      </c>
      <c r="D65" s="1" t="s">
        <v>70</v>
      </c>
      <c r="E65" s="6">
        <v>94</v>
      </c>
      <c r="F65" s="1"/>
    </row>
    <row r="66" spans="1:6" x14ac:dyDescent="0.25">
      <c r="A66" s="1"/>
      <c r="B66" s="1" t="s">
        <v>48</v>
      </c>
      <c r="C66" s="1" t="s">
        <v>77</v>
      </c>
      <c r="D66" s="1" t="s">
        <v>71</v>
      </c>
      <c r="E66" s="6">
        <v>68</v>
      </c>
      <c r="F66" s="1"/>
    </row>
    <row r="67" spans="1:6" x14ac:dyDescent="0.25">
      <c r="A67" s="1"/>
      <c r="B67" s="1" t="s">
        <v>48</v>
      </c>
      <c r="C67" s="1" t="s">
        <v>77</v>
      </c>
      <c r="D67" s="1" t="s">
        <v>72</v>
      </c>
      <c r="E67" s="6">
        <v>80</v>
      </c>
      <c r="F67" s="1"/>
    </row>
    <row r="68" spans="1:6" x14ac:dyDescent="0.25">
      <c r="A68" s="1"/>
      <c r="B68" s="1" t="s">
        <v>48</v>
      </c>
      <c r="C68" s="1" t="s">
        <v>77</v>
      </c>
      <c r="D68" s="1" t="s">
        <v>73</v>
      </c>
      <c r="E68" s="6">
        <v>78</v>
      </c>
      <c r="F68" s="1"/>
    </row>
    <row r="69" spans="1:6" x14ac:dyDescent="0.25">
      <c r="A69" s="1"/>
      <c r="B69" s="1" t="s">
        <v>48</v>
      </c>
      <c r="C69" s="1" t="s">
        <v>77</v>
      </c>
      <c r="D69" s="1" t="s">
        <v>74</v>
      </c>
      <c r="E69" s="6">
        <v>117</v>
      </c>
      <c r="F69" s="1"/>
    </row>
    <row r="70" spans="1:6" x14ac:dyDescent="0.25">
      <c r="A70" s="1"/>
      <c r="B70" s="1" t="s">
        <v>48</v>
      </c>
      <c r="C70" s="1" t="s">
        <v>77</v>
      </c>
      <c r="D70" s="1" t="s">
        <v>75</v>
      </c>
      <c r="E70" s="6">
        <v>31066</v>
      </c>
      <c r="F70" s="1"/>
    </row>
    <row r="71" spans="1:6" x14ac:dyDescent="0.25">
      <c r="A71" s="1"/>
      <c r="B71" s="15" t="s">
        <v>48</v>
      </c>
      <c r="C71" s="15" t="s">
        <v>77</v>
      </c>
      <c r="D71" s="15" t="s">
        <v>76</v>
      </c>
      <c r="E71" s="17">
        <v>4344</v>
      </c>
      <c r="F71" s="1"/>
    </row>
    <row r="72" spans="1:6" x14ac:dyDescent="0.25">
      <c r="A72" s="1"/>
      <c r="B72" s="1"/>
      <c r="C72" s="1"/>
      <c r="D72" s="1"/>
      <c r="E72" s="1"/>
      <c r="F72" s="1"/>
    </row>
    <row r="73" spans="1:6" x14ac:dyDescent="0.25">
      <c r="A73" s="1"/>
      <c r="B73" s="89" t="s">
        <v>49</v>
      </c>
      <c r="C73" s="88"/>
      <c r="D73" s="88"/>
      <c r="E73" s="88"/>
      <c r="F73" s="1"/>
    </row>
    <row r="74" spans="1:6" x14ac:dyDescent="0.25">
      <c r="A74" s="1"/>
      <c r="B74" s="18" t="s">
        <v>78</v>
      </c>
      <c r="C74" s="1"/>
      <c r="D74" s="1"/>
      <c r="E74" s="1"/>
      <c r="F74" s="1"/>
    </row>
  </sheetData>
  <mergeCells count="1">
    <mergeCell ref="B73:E73"/>
  </mergeCells>
  <pageMargins left="0.7" right="0.7" top="0.75" bottom="0.75" header="0.3" footer="0.3"/>
  <pageSetup paperSize="9" orientation="portrait" horizontalDpi="300" verticalDpi="30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19234F"/>
  </sheetPr>
  <dimension ref="A1:K21"/>
  <sheetViews>
    <sheetView showGridLines="0" workbookViewId="0"/>
  </sheetViews>
  <sheetFormatPr defaultColWidth="11.42578125" defaultRowHeight="15" x14ac:dyDescent="0.25"/>
  <cols>
    <col min="2" max="2" width="8.7109375" customWidth="1"/>
    <col min="3" max="4" width="14.7109375" customWidth="1"/>
    <col min="7" max="7" width="12.7109375" customWidth="1"/>
    <col min="8" max="9" width="14.7109375" customWidth="1"/>
  </cols>
  <sheetData>
    <row r="1" spans="1:11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</row>
    <row r="2" spans="1:11" ht="15.75" x14ac:dyDescent="0.25">
      <c r="A2" s="1"/>
      <c r="B2" s="12" t="s">
        <v>79</v>
      </c>
      <c r="C2" s="1"/>
      <c r="D2" s="1"/>
      <c r="E2" s="1"/>
      <c r="F2" s="1"/>
      <c r="G2" s="1"/>
      <c r="H2" s="1"/>
      <c r="I2" s="1"/>
      <c r="J2" s="1"/>
      <c r="K2" s="1"/>
    </row>
    <row r="3" spans="1:11" x14ac:dyDescent="0.25">
      <c r="A3" s="1"/>
      <c r="B3" s="13"/>
      <c r="C3" s="1"/>
      <c r="D3" s="1"/>
      <c r="E3" s="1"/>
      <c r="F3" s="1"/>
      <c r="G3" s="1"/>
      <c r="H3" s="1"/>
      <c r="I3" s="1"/>
      <c r="J3" s="1"/>
      <c r="K3" s="1"/>
    </row>
    <row r="4" spans="1:11" x14ac:dyDescent="0.25">
      <c r="A4" s="1"/>
      <c r="B4" s="19" t="s">
        <v>80</v>
      </c>
      <c r="C4" s="15"/>
      <c r="D4" s="15"/>
      <c r="E4" s="1"/>
      <c r="F4" s="1"/>
      <c r="G4" s="19" t="s">
        <v>96</v>
      </c>
      <c r="H4" s="15"/>
      <c r="I4" s="15"/>
      <c r="J4" s="1"/>
      <c r="K4" s="1"/>
    </row>
    <row r="5" spans="1:11" ht="26.25" x14ac:dyDescent="0.25">
      <c r="A5" s="1"/>
      <c r="B5" s="14" t="s">
        <v>81</v>
      </c>
      <c r="C5" s="14" t="s">
        <v>82</v>
      </c>
      <c r="D5" s="14" t="s">
        <v>83</v>
      </c>
      <c r="E5" s="1"/>
      <c r="F5" s="1"/>
      <c r="G5" s="14" t="s">
        <v>37</v>
      </c>
      <c r="H5" s="14" t="s">
        <v>82</v>
      </c>
      <c r="I5" s="14" t="s">
        <v>83</v>
      </c>
      <c r="J5" s="1"/>
      <c r="K5" s="1"/>
    </row>
    <row r="6" spans="1:11" x14ac:dyDescent="0.25">
      <c r="A6" s="1"/>
      <c r="B6" s="1" t="s">
        <v>84</v>
      </c>
      <c r="C6" s="6">
        <v>1572</v>
      </c>
      <c r="D6" s="6">
        <v>55416</v>
      </c>
      <c r="E6" s="1"/>
      <c r="F6" s="1"/>
      <c r="G6" s="10">
        <v>45930</v>
      </c>
      <c r="H6" s="6">
        <v>525</v>
      </c>
      <c r="I6" s="6">
        <v>9323</v>
      </c>
      <c r="J6" s="1"/>
      <c r="K6" s="1"/>
    </row>
    <row r="7" spans="1:11" x14ac:dyDescent="0.25">
      <c r="A7" s="1"/>
      <c r="B7" s="1" t="s">
        <v>85</v>
      </c>
      <c r="C7" s="6">
        <v>1304</v>
      </c>
      <c r="D7" s="6">
        <v>58654</v>
      </c>
      <c r="E7" s="1"/>
      <c r="F7" s="1"/>
      <c r="G7" s="10">
        <v>45961</v>
      </c>
      <c r="H7" s="6">
        <v>678</v>
      </c>
      <c r="I7" s="6">
        <v>5227</v>
      </c>
      <c r="J7" s="1"/>
      <c r="K7" s="1"/>
    </row>
    <row r="8" spans="1:11" x14ac:dyDescent="0.25">
      <c r="A8" s="1"/>
      <c r="B8" s="1" t="s">
        <v>86</v>
      </c>
      <c r="C8" s="6">
        <v>1384</v>
      </c>
      <c r="D8" s="6">
        <v>64556</v>
      </c>
      <c r="E8" s="1"/>
      <c r="F8" s="1"/>
      <c r="G8" s="10">
        <v>45991</v>
      </c>
      <c r="H8" s="6">
        <v>531</v>
      </c>
      <c r="I8" s="6">
        <v>6576</v>
      </c>
      <c r="J8" s="1"/>
      <c r="K8" s="1"/>
    </row>
    <row r="9" spans="1:11" x14ac:dyDescent="0.25">
      <c r="A9" s="1"/>
      <c r="B9" s="1" t="s">
        <v>87</v>
      </c>
      <c r="C9" s="6">
        <v>1003</v>
      </c>
      <c r="D9" s="6">
        <v>100178</v>
      </c>
      <c r="E9" s="1"/>
      <c r="F9" s="1"/>
      <c r="G9" s="10">
        <v>46022</v>
      </c>
      <c r="H9" s="6">
        <v>416</v>
      </c>
      <c r="I9" s="6">
        <v>5960</v>
      </c>
      <c r="J9" s="1"/>
      <c r="K9" s="1"/>
    </row>
    <row r="10" spans="1:11" x14ac:dyDescent="0.25">
      <c r="A10" s="1"/>
      <c r="B10" s="1" t="s">
        <v>88</v>
      </c>
      <c r="C10" s="6">
        <v>3305</v>
      </c>
      <c r="D10" s="6">
        <v>80049</v>
      </c>
      <c r="E10" s="1"/>
      <c r="F10" s="1"/>
      <c r="G10" s="10">
        <v>46053</v>
      </c>
      <c r="H10" s="6">
        <v>297</v>
      </c>
      <c r="I10" s="6">
        <v>4169</v>
      </c>
      <c r="J10" s="1"/>
      <c r="K10" s="1"/>
    </row>
    <row r="11" spans="1:11" x14ac:dyDescent="0.25">
      <c r="A11" s="1"/>
      <c r="B11" s="1" t="s">
        <v>89</v>
      </c>
      <c r="C11" s="6">
        <v>2416</v>
      </c>
      <c r="D11" s="6">
        <v>56851</v>
      </c>
      <c r="E11" s="1"/>
      <c r="F11" s="1"/>
      <c r="G11" s="10">
        <v>46081</v>
      </c>
      <c r="H11" s="6">
        <v>326</v>
      </c>
      <c r="I11" s="6">
        <v>3248</v>
      </c>
      <c r="J11" s="1"/>
      <c r="K11" s="1"/>
    </row>
    <row r="12" spans="1:11" x14ac:dyDescent="0.25">
      <c r="A12" s="1"/>
      <c r="B12" s="1" t="s">
        <v>90</v>
      </c>
      <c r="C12" s="6">
        <v>2511</v>
      </c>
      <c r="D12" s="6">
        <v>65175</v>
      </c>
      <c r="E12" s="1"/>
      <c r="F12" s="1"/>
      <c r="G12" s="10">
        <v>46112</v>
      </c>
      <c r="H12" s="6">
        <v>329</v>
      </c>
      <c r="I12" s="6">
        <v>2795</v>
      </c>
      <c r="J12" s="1"/>
      <c r="K12" s="1"/>
    </row>
    <row r="13" spans="1:11" x14ac:dyDescent="0.25">
      <c r="A13" s="1"/>
      <c r="B13" s="1" t="s">
        <v>91</v>
      </c>
      <c r="C13" s="6">
        <v>2198</v>
      </c>
      <c r="D13" s="6">
        <v>81589</v>
      </c>
      <c r="E13" s="1"/>
      <c r="F13" s="1"/>
      <c r="G13" s="10">
        <v>46142</v>
      </c>
      <c r="H13" s="6">
        <v>288</v>
      </c>
      <c r="I13" s="6">
        <v>2912</v>
      </c>
      <c r="J13" s="1"/>
      <c r="K13" s="1"/>
    </row>
    <row r="14" spans="1:11" x14ac:dyDescent="0.25">
      <c r="A14" s="1"/>
      <c r="B14" s="1" t="s">
        <v>92</v>
      </c>
      <c r="C14" s="6">
        <v>2398</v>
      </c>
      <c r="D14" s="6">
        <v>85030</v>
      </c>
      <c r="E14" s="1"/>
      <c r="F14" s="1"/>
      <c r="G14" s="10">
        <v>46173</v>
      </c>
      <c r="H14" s="6">
        <v>248</v>
      </c>
      <c r="I14" s="6">
        <v>3528</v>
      </c>
      <c r="J14" s="1"/>
      <c r="K14" s="1"/>
    </row>
    <row r="15" spans="1:11" x14ac:dyDescent="0.25">
      <c r="A15" s="1"/>
      <c r="B15" s="1" t="s">
        <v>93</v>
      </c>
      <c r="C15" s="6">
        <v>2334</v>
      </c>
      <c r="D15" s="6">
        <v>103743</v>
      </c>
      <c r="E15" s="1"/>
      <c r="F15" s="1"/>
      <c r="G15" s="10">
        <v>46203</v>
      </c>
      <c r="H15" s="6">
        <v>229</v>
      </c>
      <c r="I15" s="6">
        <v>5800</v>
      </c>
      <c r="J15" s="1"/>
      <c r="K15" s="1"/>
    </row>
    <row r="16" spans="1:11" x14ac:dyDescent="0.25">
      <c r="A16" s="1"/>
      <c r="B16" s="1" t="s">
        <v>94</v>
      </c>
      <c r="C16" s="6">
        <v>3798</v>
      </c>
      <c r="D16" s="6">
        <v>85270</v>
      </c>
      <c r="E16" s="1"/>
      <c r="F16" s="1"/>
      <c r="G16" s="10">
        <v>46234</v>
      </c>
      <c r="H16" s="6">
        <v>387</v>
      </c>
      <c r="I16" s="6">
        <v>7196</v>
      </c>
      <c r="J16" s="1"/>
      <c r="K16" s="1"/>
    </row>
    <row r="17" spans="1:11" x14ac:dyDescent="0.25">
      <c r="A17" s="1"/>
      <c r="B17" s="15" t="s">
        <v>95</v>
      </c>
      <c r="C17" s="17">
        <v>3037</v>
      </c>
      <c r="D17" s="17">
        <v>45566</v>
      </c>
      <c r="E17" s="1"/>
      <c r="F17" s="1"/>
      <c r="G17" s="10">
        <v>46265</v>
      </c>
      <c r="H17" s="6">
        <v>335</v>
      </c>
      <c r="I17" s="6">
        <v>8072</v>
      </c>
      <c r="J17" s="1"/>
      <c r="K17" s="1"/>
    </row>
    <row r="18" spans="1:11" x14ac:dyDescent="0.25">
      <c r="A18" s="1"/>
      <c r="B18" s="1"/>
      <c r="C18" s="1"/>
      <c r="D18" s="1"/>
      <c r="E18" s="1"/>
      <c r="F18" s="1"/>
      <c r="G18" s="16">
        <v>46295</v>
      </c>
      <c r="H18" s="17">
        <v>598</v>
      </c>
      <c r="I18" s="17">
        <v>7846</v>
      </c>
      <c r="J18" s="1"/>
      <c r="K18" s="1"/>
    </row>
    <row r="19" spans="1:11" x14ac:dyDescent="0.25">
      <c r="A19" s="1"/>
      <c r="B19" s="89" t="s">
        <v>49</v>
      </c>
      <c r="C19" s="88"/>
      <c r="D19" s="88"/>
      <c r="E19" s="1"/>
      <c r="F19" s="1"/>
      <c r="G19" s="1"/>
      <c r="H19" s="1"/>
      <c r="I19" s="1"/>
      <c r="J19" s="1"/>
      <c r="K19" s="1"/>
    </row>
    <row r="20" spans="1:11" x14ac:dyDescent="0.25">
      <c r="A20" s="1"/>
      <c r="B20" s="18" t="s">
        <v>78</v>
      </c>
      <c r="C20" s="1"/>
      <c r="D20" s="1"/>
      <c r="E20" s="1"/>
      <c r="F20" s="1"/>
      <c r="G20" s="1"/>
      <c r="H20" s="1"/>
      <c r="I20" s="1"/>
      <c r="J20" s="1"/>
      <c r="K20" s="1"/>
    </row>
    <row r="21" spans="1:11" x14ac:dyDescent="0.25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</row>
  </sheetData>
  <mergeCells count="1">
    <mergeCell ref="B19:D19"/>
  </mergeCells>
  <pageMargins left="0.7" right="0.7" top="0.75" bottom="0.75" header="0.3" footer="0.3"/>
  <pageSetup paperSize="9" orientation="portrait" horizontalDpi="300" verticalDpi="30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tabColor rgb="FF19234F"/>
  </sheetPr>
  <dimension ref="A1:M21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  <col min="8" max="8" width="12.7109375" customWidth="1"/>
    <col min="9" max="11" width="14.7109375" customWidth="1"/>
  </cols>
  <sheetData>
    <row r="1" spans="1:13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</row>
    <row r="2" spans="1:13" ht="15.75" x14ac:dyDescent="0.25">
      <c r="A2" s="1"/>
      <c r="B2" s="12" t="s">
        <v>97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</row>
    <row r="3" spans="1:13" x14ac:dyDescent="0.25">
      <c r="A3" s="1"/>
      <c r="B3" s="13"/>
      <c r="C3" s="1"/>
      <c r="D3" s="1"/>
      <c r="E3" s="1"/>
      <c r="F3" s="1"/>
      <c r="G3" s="1"/>
      <c r="H3" s="1"/>
      <c r="I3" s="1"/>
      <c r="J3" s="1"/>
      <c r="K3" s="1"/>
      <c r="L3" s="1"/>
      <c r="M3" s="1"/>
    </row>
    <row r="4" spans="1:13" x14ac:dyDescent="0.25">
      <c r="A4" s="1"/>
      <c r="B4" s="19" t="s">
        <v>98</v>
      </c>
      <c r="C4" s="15"/>
      <c r="D4" s="15"/>
      <c r="E4" s="15"/>
      <c r="F4" s="1"/>
      <c r="G4" s="1"/>
      <c r="H4" s="19" t="s">
        <v>102</v>
      </c>
      <c r="I4" s="15"/>
      <c r="J4" s="15"/>
      <c r="K4" s="15"/>
      <c r="L4" s="1"/>
      <c r="M4" s="1"/>
    </row>
    <row r="5" spans="1:13" ht="26.25" x14ac:dyDescent="0.25">
      <c r="A5" s="1"/>
      <c r="B5" s="14" t="s">
        <v>37</v>
      </c>
      <c r="C5" s="14" t="s">
        <v>99</v>
      </c>
      <c r="D5" s="14" t="s">
        <v>100</v>
      </c>
      <c r="E5" s="14" t="s">
        <v>101</v>
      </c>
      <c r="F5" s="1"/>
      <c r="G5" s="1"/>
      <c r="H5" s="14" t="s">
        <v>37</v>
      </c>
      <c r="I5" s="14" t="s">
        <v>99</v>
      </c>
      <c r="J5" s="14" t="s">
        <v>100</v>
      </c>
      <c r="K5" s="14" t="s">
        <v>101</v>
      </c>
      <c r="L5" s="1"/>
      <c r="M5" s="1"/>
    </row>
    <row r="6" spans="1:13" x14ac:dyDescent="0.25">
      <c r="A6" s="1"/>
      <c r="B6" s="10">
        <v>42735</v>
      </c>
      <c r="C6" s="1">
        <v>0.70760378435596205</v>
      </c>
      <c r="D6" s="1">
        <v>-6.9351113715574994E-2</v>
      </c>
      <c r="E6" s="1">
        <v>0.71216181004961299</v>
      </c>
      <c r="F6" s="1"/>
      <c r="G6" s="1"/>
      <c r="H6" s="10">
        <v>45930</v>
      </c>
      <c r="I6" s="1">
        <v>154.77743898</v>
      </c>
      <c r="J6" s="1">
        <v>-43.91703493</v>
      </c>
      <c r="K6" s="1">
        <v>330.18672005000099</v>
      </c>
      <c r="L6" s="1"/>
      <c r="M6" s="1"/>
    </row>
    <row r="7" spans="1:13" x14ac:dyDescent="0.25">
      <c r="A7" s="1"/>
      <c r="B7" s="10">
        <v>43100</v>
      </c>
      <c r="C7" s="1">
        <v>0.75167084698254705</v>
      </c>
      <c r="D7" s="1">
        <v>-8.2330139916384604E-2</v>
      </c>
      <c r="E7" s="1">
        <v>0.35862138212383898</v>
      </c>
      <c r="F7" s="1"/>
      <c r="G7" s="1"/>
      <c r="H7" s="10">
        <v>45961</v>
      </c>
      <c r="I7" s="1">
        <v>151.16449467000001</v>
      </c>
      <c r="J7" s="1">
        <v>-51.690105920000001</v>
      </c>
      <c r="K7" s="1">
        <v>208.319763050001</v>
      </c>
      <c r="L7" s="1"/>
      <c r="M7" s="1"/>
    </row>
    <row r="8" spans="1:13" x14ac:dyDescent="0.25">
      <c r="A8" s="1"/>
      <c r="B8" s="10">
        <v>43465</v>
      </c>
      <c r="C8" s="1">
        <v>0.82015089814453501</v>
      </c>
      <c r="D8" s="1">
        <v>-0.13277029485168201</v>
      </c>
      <c r="E8" s="1">
        <v>0.135719594627148</v>
      </c>
      <c r="F8" s="1"/>
      <c r="G8" s="1"/>
      <c r="H8" s="10">
        <v>45991</v>
      </c>
      <c r="I8" s="1">
        <v>146.87980787000001</v>
      </c>
      <c r="J8" s="1">
        <v>-50.055481270000001</v>
      </c>
      <c r="K8" s="1">
        <v>52.223982059999699</v>
      </c>
      <c r="L8" s="1"/>
      <c r="M8" s="1"/>
    </row>
    <row r="9" spans="1:13" x14ac:dyDescent="0.25">
      <c r="A9" s="1"/>
      <c r="B9" s="10">
        <v>43830</v>
      </c>
      <c r="C9" s="1">
        <v>0.88853231004180799</v>
      </c>
      <c r="D9" s="1">
        <v>-0.149853856782799</v>
      </c>
      <c r="E9" s="1">
        <v>1.18207427156099</v>
      </c>
      <c r="F9" s="1"/>
      <c r="G9" s="1"/>
      <c r="H9" s="10">
        <v>46022</v>
      </c>
      <c r="I9" s="1">
        <v>158.98629940999999</v>
      </c>
      <c r="J9" s="1">
        <v>-55.762031749999998</v>
      </c>
      <c r="K9" s="1">
        <v>104.010659519998</v>
      </c>
      <c r="L9" s="1"/>
      <c r="M9" s="1"/>
    </row>
    <row r="10" spans="1:13" x14ac:dyDescent="0.25">
      <c r="A10" s="1"/>
      <c r="B10" s="10">
        <v>44196</v>
      </c>
      <c r="C10" s="1">
        <v>0.90645280510186499</v>
      </c>
      <c r="D10" s="1">
        <v>-0.20122445690224999</v>
      </c>
      <c r="E10" s="1">
        <v>0.15348202125038499</v>
      </c>
      <c r="F10" s="1"/>
      <c r="G10" s="1"/>
      <c r="H10" s="10">
        <v>46053</v>
      </c>
      <c r="I10" s="1">
        <v>143.46148391</v>
      </c>
      <c r="J10" s="1">
        <v>-28.710718459999999</v>
      </c>
      <c r="K10" s="1">
        <v>438.86143528000002</v>
      </c>
      <c r="L10" s="1"/>
      <c r="M10" s="1"/>
    </row>
    <row r="11" spans="1:13" x14ac:dyDescent="0.25">
      <c r="A11" s="1"/>
      <c r="B11" s="10">
        <v>44561</v>
      </c>
      <c r="C11" s="1">
        <v>0.98960051478001199</v>
      </c>
      <c r="D11" s="1">
        <v>-0.24693015158404699</v>
      </c>
      <c r="E11" s="1">
        <v>1.10432286208404</v>
      </c>
      <c r="F11" s="1"/>
      <c r="G11" s="1"/>
      <c r="H11" s="10">
        <v>46081</v>
      </c>
      <c r="I11" s="1">
        <v>151.04713532</v>
      </c>
      <c r="J11" s="1">
        <v>-29.617092670000002</v>
      </c>
      <c r="K11" s="1">
        <v>428.09815224000101</v>
      </c>
      <c r="L11" s="1"/>
      <c r="M11" s="1"/>
    </row>
    <row r="12" spans="1:13" x14ac:dyDescent="0.25">
      <c r="A12" s="1"/>
      <c r="B12" s="10">
        <v>44926</v>
      </c>
      <c r="C12" s="1">
        <v>1.09375320082554</v>
      </c>
      <c r="D12" s="1">
        <v>-0.28198019142610697</v>
      </c>
      <c r="E12" s="1">
        <v>-0.91924707265942895</v>
      </c>
      <c r="F12" s="1"/>
      <c r="G12" s="1"/>
      <c r="H12" s="10">
        <v>46112</v>
      </c>
      <c r="I12" s="1">
        <v>156.16524152</v>
      </c>
      <c r="J12" s="1">
        <v>-26.827522930000001</v>
      </c>
      <c r="K12" s="1">
        <v>-733.72026470000196</v>
      </c>
      <c r="L12" s="1"/>
      <c r="M12" s="1"/>
    </row>
    <row r="13" spans="1:13" x14ac:dyDescent="0.25">
      <c r="A13" s="1"/>
      <c r="B13" s="10">
        <v>45291</v>
      </c>
      <c r="C13" s="1">
        <v>1.2556072365399999</v>
      </c>
      <c r="D13" s="1">
        <v>-0.29920577989000002</v>
      </c>
      <c r="E13" s="1">
        <v>1.73433342249</v>
      </c>
      <c r="F13" s="1"/>
      <c r="G13" s="1"/>
      <c r="H13" s="10">
        <v>46142</v>
      </c>
      <c r="I13" s="1">
        <v>153.90152613000001</v>
      </c>
      <c r="J13" s="1">
        <v>-29.745959620000001</v>
      </c>
      <c r="K13" s="1">
        <v>631.192098680002</v>
      </c>
      <c r="L13" s="1"/>
      <c r="M13" s="1"/>
    </row>
    <row r="14" spans="1:13" x14ac:dyDescent="0.25">
      <c r="A14" s="1"/>
      <c r="B14" s="10">
        <v>45657</v>
      </c>
      <c r="C14" s="1">
        <v>1.51593922367</v>
      </c>
      <c r="D14" s="1">
        <v>-0.39836732982</v>
      </c>
      <c r="E14" s="1">
        <v>1.8695717356799999</v>
      </c>
      <c r="F14" s="1"/>
      <c r="G14" s="1"/>
      <c r="H14" s="10">
        <v>46173</v>
      </c>
      <c r="I14" s="1">
        <v>150.36339315999999</v>
      </c>
      <c r="J14" s="1">
        <v>-63.387521589999999</v>
      </c>
      <c r="K14" s="1">
        <v>486.22985089999997</v>
      </c>
      <c r="L14" s="1"/>
      <c r="M14" s="1"/>
    </row>
    <row r="15" spans="1:13" x14ac:dyDescent="0.25">
      <c r="A15" s="1"/>
      <c r="B15" s="10">
        <v>46022</v>
      </c>
      <c r="C15" s="1">
        <v>1.7511008620099999</v>
      </c>
      <c r="D15" s="1">
        <v>-0.50275351876999996</v>
      </c>
      <c r="E15" s="1">
        <v>1.98386544305</v>
      </c>
      <c r="F15" s="1"/>
      <c r="G15" s="1"/>
      <c r="H15" s="10">
        <v>46203</v>
      </c>
      <c r="I15" s="1">
        <v>171.5181638</v>
      </c>
      <c r="J15" s="1">
        <v>-80.441655010000005</v>
      </c>
      <c r="K15" s="1">
        <v>357.63923699999901</v>
      </c>
      <c r="L15" s="1"/>
      <c r="M15" s="1"/>
    </row>
    <row r="16" spans="1:13" x14ac:dyDescent="0.25">
      <c r="A16" s="1"/>
      <c r="B16" s="16">
        <v>46295</v>
      </c>
      <c r="C16" s="15">
        <v>1.4213063754099999</v>
      </c>
      <c r="D16" s="15">
        <v>-0.43734517891000002</v>
      </c>
      <c r="E16" s="15">
        <v>1.5481331435200001</v>
      </c>
      <c r="F16" s="1"/>
      <c r="G16" s="1"/>
      <c r="H16" s="10">
        <v>46234</v>
      </c>
      <c r="I16" s="1">
        <v>167.12199708</v>
      </c>
      <c r="J16" s="1">
        <v>-59.308610190000003</v>
      </c>
      <c r="K16" s="1">
        <v>-39.807516870001201</v>
      </c>
      <c r="L16" s="1"/>
      <c r="M16" s="1"/>
    </row>
    <row r="17" spans="1:13" x14ac:dyDescent="0.25">
      <c r="A17" s="1"/>
      <c r="B17" s="1"/>
      <c r="C17" s="1"/>
      <c r="D17" s="1"/>
      <c r="E17" s="1"/>
      <c r="F17" s="1"/>
      <c r="G17" s="1"/>
      <c r="H17" s="10">
        <v>46265</v>
      </c>
      <c r="I17" s="1">
        <v>162.88775253</v>
      </c>
      <c r="J17" s="1">
        <v>-66.928093180000005</v>
      </c>
      <c r="K17" s="1">
        <v>249.647364750002</v>
      </c>
      <c r="L17" s="1"/>
      <c r="M17" s="1"/>
    </row>
    <row r="18" spans="1:13" x14ac:dyDescent="0.25">
      <c r="A18" s="1"/>
      <c r="B18" s="89" t="s">
        <v>49</v>
      </c>
      <c r="C18" s="88"/>
      <c r="D18" s="88"/>
      <c r="E18" s="88"/>
      <c r="F18" s="1"/>
      <c r="G18" s="1"/>
      <c r="H18" s="16">
        <v>46295</v>
      </c>
      <c r="I18" s="15">
        <v>164.83968196000001</v>
      </c>
      <c r="J18" s="15">
        <v>-52.378005260000002</v>
      </c>
      <c r="K18" s="15">
        <v>-270.00721375999899</v>
      </c>
      <c r="L18" s="1"/>
      <c r="M18" s="1"/>
    </row>
    <row r="19" spans="1:13" x14ac:dyDescent="0.25">
      <c r="A19" s="1"/>
      <c r="B19" s="18" t="s">
        <v>103</v>
      </c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</row>
    <row r="20" spans="1:13" x14ac:dyDescent="0.25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</row>
    <row r="21" spans="1:13" x14ac:dyDescent="0.25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</row>
  </sheetData>
  <mergeCells count="1">
    <mergeCell ref="B18:E18"/>
  </mergeCells>
  <pageMargins left="0.7" right="0.7" top="0.75" bottom="0.75" header="0.3" footer="0.3"/>
  <pageSetup paperSize="9" orientation="portrait" horizontalDpi="300" verticalDpi="30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tabColor rgb="FF19234F"/>
  </sheetPr>
  <dimension ref="A1:F33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12" t="s">
        <v>104</v>
      </c>
      <c r="C2" s="1"/>
      <c r="D2" s="1"/>
      <c r="E2" s="1"/>
      <c r="F2" s="1"/>
    </row>
    <row r="3" spans="1:6" x14ac:dyDescent="0.25">
      <c r="A3" s="1"/>
      <c r="B3" s="13" t="s">
        <v>105</v>
      </c>
      <c r="C3" s="1"/>
      <c r="D3" s="1"/>
      <c r="E3" s="1"/>
      <c r="F3" s="1"/>
    </row>
    <row r="4" spans="1:6" x14ac:dyDescent="0.25">
      <c r="A4" s="1"/>
      <c r="B4" s="15"/>
      <c r="C4" s="15"/>
      <c r="D4" s="15"/>
      <c r="E4" s="15"/>
      <c r="F4" s="1"/>
    </row>
    <row r="5" spans="1:6" x14ac:dyDescent="0.25">
      <c r="A5" s="1"/>
      <c r="B5" s="14" t="s">
        <v>37</v>
      </c>
      <c r="C5" s="14" t="s">
        <v>46</v>
      </c>
      <c r="D5" s="14" t="s">
        <v>47</v>
      </c>
      <c r="E5" s="14" t="s">
        <v>48</v>
      </c>
      <c r="F5" s="1"/>
    </row>
    <row r="6" spans="1:6" x14ac:dyDescent="0.25">
      <c r="A6" s="1"/>
      <c r="B6" s="10">
        <v>37621</v>
      </c>
      <c r="C6" s="1"/>
      <c r="D6" s="1">
        <v>0.27034569176000001</v>
      </c>
      <c r="E6" s="1"/>
      <c r="F6" s="1"/>
    </row>
    <row r="7" spans="1:6" x14ac:dyDescent="0.25">
      <c r="A7" s="1"/>
      <c r="B7" s="10">
        <v>37986</v>
      </c>
      <c r="C7" s="1"/>
      <c r="D7" s="1">
        <v>0.62078919758444495</v>
      </c>
      <c r="E7" s="1"/>
      <c r="F7" s="1"/>
    </row>
    <row r="8" spans="1:6" x14ac:dyDescent="0.25">
      <c r="A8" s="1"/>
      <c r="B8" s="10">
        <v>38352</v>
      </c>
      <c r="C8" s="1"/>
      <c r="D8" s="1">
        <v>1.0502671337235401</v>
      </c>
      <c r="E8" s="1"/>
      <c r="F8" s="1"/>
    </row>
    <row r="9" spans="1:6" x14ac:dyDescent="0.25">
      <c r="A9" s="1"/>
      <c r="B9" s="10">
        <v>38717</v>
      </c>
      <c r="C9" s="1"/>
      <c r="D9" s="1">
        <v>1.55474352815582</v>
      </c>
      <c r="E9" s="1"/>
      <c r="F9" s="1"/>
    </row>
    <row r="10" spans="1:6" x14ac:dyDescent="0.25">
      <c r="A10" s="1"/>
      <c r="B10" s="10">
        <v>39082</v>
      </c>
      <c r="C10" s="1"/>
      <c r="D10" s="1">
        <v>2.1128705559347001</v>
      </c>
      <c r="E10" s="1"/>
      <c r="F10" s="1"/>
    </row>
    <row r="11" spans="1:6" x14ac:dyDescent="0.25">
      <c r="A11" s="1"/>
      <c r="B11" s="10">
        <v>39447</v>
      </c>
      <c r="C11" s="1"/>
      <c r="D11" s="1">
        <v>2.7874293502687602</v>
      </c>
      <c r="E11" s="1"/>
      <c r="F11" s="1"/>
    </row>
    <row r="12" spans="1:6" x14ac:dyDescent="0.25">
      <c r="A12" s="1"/>
      <c r="B12" s="10">
        <v>39813</v>
      </c>
      <c r="C12" s="1"/>
      <c r="D12" s="1">
        <v>2.99833207722078</v>
      </c>
      <c r="E12" s="1"/>
      <c r="F12" s="1"/>
    </row>
    <row r="13" spans="1:6" x14ac:dyDescent="0.25">
      <c r="A13" s="1"/>
      <c r="B13" s="10">
        <v>40178</v>
      </c>
      <c r="C13" s="1"/>
      <c r="D13" s="1">
        <v>3.8840846267091398</v>
      </c>
      <c r="E13" s="1"/>
      <c r="F13" s="1"/>
    </row>
    <row r="14" spans="1:6" x14ac:dyDescent="0.25">
      <c r="A14" s="1"/>
      <c r="B14" s="10">
        <v>40543</v>
      </c>
      <c r="C14" s="1"/>
      <c r="D14" s="1">
        <v>4.8215614033366503</v>
      </c>
      <c r="E14" s="1"/>
      <c r="F14" s="1"/>
    </row>
    <row r="15" spans="1:6" x14ac:dyDescent="0.25">
      <c r="A15" s="1"/>
      <c r="B15" s="10">
        <v>40908</v>
      </c>
      <c r="C15" s="1"/>
      <c r="D15" s="1">
        <v>5.4505407046253902</v>
      </c>
      <c r="E15" s="1"/>
      <c r="F15" s="1"/>
    </row>
    <row r="16" spans="1:6" x14ac:dyDescent="0.25">
      <c r="A16" s="1"/>
      <c r="B16" s="10">
        <v>41274</v>
      </c>
      <c r="C16" s="1"/>
      <c r="D16" s="1">
        <v>6.7866116315362701</v>
      </c>
      <c r="E16" s="1"/>
      <c r="F16" s="1"/>
    </row>
    <row r="17" spans="1:6" x14ac:dyDescent="0.25">
      <c r="A17" s="1"/>
      <c r="B17" s="10">
        <v>41639</v>
      </c>
      <c r="C17" s="1"/>
      <c r="D17" s="1">
        <v>7.7294715549512203</v>
      </c>
      <c r="E17" s="1"/>
      <c r="F17" s="1"/>
    </row>
    <row r="18" spans="1:6" x14ac:dyDescent="0.25">
      <c r="A18" s="1"/>
      <c r="B18" s="10">
        <v>42004</v>
      </c>
      <c r="C18" s="1">
        <v>4.6919828300000001E-2</v>
      </c>
      <c r="D18" s="1">
        <v>8.54085262179</v>
      </c>
      <c r="E18" s="1">
        <v>0.20930149744000001</v>
      </c>
      <c r="F18" s="1"/>
    </row>
    <row r="19" spans="1:6" x14ac:dyDescent="0.25">
      <c r="A19" s="1"/>
      <c r="B19" s="10">
        <v>42369</v>
      </c>
      <c r="C19" s="1">
        <v>5.5287350409999998E-2</v>
      </c>
      <c r="D19" s="1">
        <v>9.4700089890099992</v>
      </c>
      <c r="E19" s="1">
        <v>0.29681087920999999</v>
      </c>
      <c r="F19" s="1"/>
    </row>
    <row r="20" spans="1:6" x14ac:dyDescent="0.25">
      <c r="A20" s="1"/>
      <c r="B20" s="10">
        <v>42735</v>
      </c>
      <c r="C20" s="1">
        <v>6.7197194000000002E-2</v>
      </c>
      <c r="D20" s="1">
        <v>10.70066889207</v>
      </c>
      <c r="E20" s="1">
        <v>0.40465561324999999</v>
      </c>
      <c r="F20" s="1"/>
    </row>
    <row r="21" spans="1:6" x14ac:dyDescent="0.25">
      <c r="A21" s="1"/>
      <c r="B21" s="10">
        <v>43100</v>
      </c>
      <c r="C21" s="1">
        <v>7.8246220790000001E-2</v>
      </c>
      <c r="D21" s="1">
        <v>11.596629244600001</v>
      </c>
      <c r="E21" s="1">
        <v>0.52560832312000005</v>
      </c>
      <c r="F21" s="1"/>
    </row>
    <row r="22" spans="1:6" x14ac:dyDescent="0.25">
      <c r="A22" s="1"/>
      <c r="B22" s="10">
        <v>43465</v>
      </c>
      <c r="C22" s="1">
        <v>8.6654069309999998E-2</v>
      </c>
      <c r="D22" s="1">
        <v>12.294640501570001</v>
      </c>
      <c r="E22" s="1">
        <v>0.64228941554999996</v>
      </c>
      <c r="F22" s="1"/>
    </row>
    <row r="23" spans="1:6" x14ac:dyDescent="0.25">
      <c r="A23" s="1"/>
      <c r="B23" s="10">
        <v>43830</v>
      </c>
      <c r="C23" s="1">
        <v>0.10996915102</v>
      </c>
      <c r="D23" s="1">
        <v>14.084490406520001</v>
      </c>
      <c r="E23" s="1">
        <v>0.74987715370999997</v>
      </c>
      <c r="F23" s="1"/>
    </row>
    <row r="24" spans="1:6" x14ac:dyDescent="0.25">
      <c r="A24" s="1"/>
      <c r="B24" s="10">
        <v>44196</v>
      </c>
      <c r="C24" s="1">
        <v>0.13078051213</v>
      </c>
      <c r="D24" s="1">
        <v>14.70751094323</v>
      </c>
      <c r="E24" s="1">
        <v>0.96475562534000003</v>
      </c>
      <c r="F24" s="1"/>
    </row>
    <row r="25" spans="1:6" x14ac:dyDescent="0.25">
      <c r="A25" s="1"/>
      <c r="B25" s="10">
        <v>44561</v>
      </c>
      <c r="C25" s="1">
        <v>0.19153941297999999</v>
      </c>
      <c r="D25" s="1">
        <v>16.271378608300001</v>
      </c>
      <c r="E25" s="1">
        <v>1.1871222847</v>
      </c>
      <c r="F25" s="1"/>
    </row>
    <row r="26" spans="1:6" x14ac:dyDescent="0.25">
      <c r="A26" s="1"/>
      <c r="B26" s="10">
        <v>44926</v>
      </c>
      <c r="C26" s="1">
        <v>0.2562777966</v>
      </c>
      <c r="D26" s="1">
        <v>15.848892663839999</v>
      </c>
      <c r="E26" s="1">
        <v>1.4373957822800001</v>
      </c>
      <c r="F26" s="1"/>
    </row>
    <row r="27" spans="1:6" x14ac:dyDescent="0.25">
      <c r="A27" s="1"/>
      <c r="B27" s="10">
        <v>45291</v>
      </c>
      <c r="C27" s="1">
        <v>0.41762963517000001</v>
      </c>
      <c r="D27" s="1">
        <v>17.956871374319999</v>
      </c>
      <c r="E27" s="1">
        <v>1.85880011237</v>
      </c>
      <c r="F27" s="1"/>
    </row>
    <row r="28" spans="1:6" x14ac:dyDescent="0.25">
      <c r="A28" s="1"/>
      <c r="B28" s="10">
        <v>45657</v>
      </c>
      <c r="C28" s="1">
        <v>0.73741167309</v>
      </c>
      <c r="D28" s="1">
        <v>20.656249020779999</v>
      </c>
      <c r="E28" s="1">
        <v>1.8267840575200001</v>
      </c>
      <c r="F28" s="1"/>
    </row>
    <row r="29" spans="1:6" x14ac:dyDescent="0.25">
      <c r="A29" s="1"/>
      <c r="B29" s="10">
        <v>46022</v>
      </c>
      <c r="C29" s="1">
        <v>1.21971678567</v>
      </c>
      <c r="D29" s="1">
        <v>23.610714991759998</v>
      </c>
      <c r="E29" s="1">
        <v>1.6222257602500001</v>
      </c>
      <c r="F29" s="1"/>
    </row>
    <row r="30" spans="1:6" x14ac:dyDescent="0.25">
      <c r="A30" s="1"/>
      <c r="B30" s="16">
        <v>46295</v>
      </c>
      <c r="C30" s="15">
        <v>1.9178614389199999</v>
      </c>
      <c r="D30" s="15">
        <v>25.64216864806</v>
      </c>
      <c r="E30" s="15">
        <v>1.42472179072</v>
      </c>
      <c r="F30" s="1"/>
    </row>
    <row r="31" spans="1:6" x14ac:dyDescent="0.25">
      <c r="A31" s="1"/>
      <c r="B31" s="1"/>
      <c r="C31" s="1"/>
      <c r="D31" s="1"/>
      <c r="E31" s="1"/>
      <c r="F31" s="1"/>
    </row>
    <row r="32" spans="1:6" x14ac:dyDescent="0.25">
      <c r="A32" s="1"/>
      <c r="B32" s="89" t="s">
        <v>49</v>
      </c>
      <c r="C32" s="88"/>
      <c r="D32" s="88"/>
      <c r="E32" s="88"/>
      <c r="F32" s="1"/>
    </row>
    <row r="33" spans="1:6" x14ac:dyDescent="0.25">
      <c r="A33" s="1"/>
      <c r="B33" s="18" t="s">
        <v>34</v>
      </c>
      <c r="C33" s="1"/>
      <c r="D33" s="1"/>
      <c r="E33" s="1"/>
      <c r="F33" s="1"/>
    </row>
  </sheetData>
  <mergeCells count="1">
    <mergeCell ref="B32:E32"/>
  </mergeCells>
  <pageMargins left="0.7" right="0.7" top="0.75" bottom="0.75" header="0.3" footer="0.3"/>
  <pageSetup paperSize="9" orientation="portrait" horizontalDpi="300" verticalDpi="30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tabColor rgb="FF19234F"/>
  </sheetPr>
  <dimension ref="A1:G290"/>
  <sheetViews>
    <sheetView showGridLines="0" workbookViewId="0"/>
  </sheetViews>
  <sheetFormatPr defaultColWidth="11.42578125" defaultRowHeight="15" x14ac:dyDescent="0.25"/>
  <cols>
    <col min="2" max="2" width="12.7109375" customWidth="1"/>
    <col min="3" max="6" width="14.7109375" customWidth="1"/>
  </cols>
  <sheetData>
    <row r="1" spans="1:7" x14ac:dyDescent="0.25">
      <c r="A1" s="1"/>
      <c r="B1" s="1"/>
      <c r="C1" s="1"/>
      <c r="D1" s="1"/>
      <c r="E1" s="1"/>
      <c r="F1" s="1"/>
      <c r="G1" s="1"/>
    </row>
    <row r="2" spans="1:7" ht="15.75" x14ac:dyDescent="0.25">
      <c r="A2" s="1"/>
      <c r="B2" s="12" t="s">
        <v>106</v>
      </c>
      <c r="C2" s="1"/>
      <c r="D2" s="1"/>
      <c r="E2" s="1"/>
      <c r="F2" s="1"/>
      <c r="G2" s="1"/>
    </row>
    <row r="3" spans="1:7" x14ac:dyDescent="0.25">
      <c r="A3" s="1"/>
      <c r="B3" s="13" t="s">
        <v>107</v>
      </c>
      <c r="C3" s="1"/>
      <c r="D3" s="1"/>
      <c r="E3" s="1"/>
      <c r="F3" s="1"/>
      <c r="G3" s="1"/>
    </row>
    <row r="4" spans="1:7" x14ac:dyDescent="0.25">
      <c r="A4" s="1"/>
      <c r="B4" s="15"/>
      <c r="C4" s="15"/>
      <c r="D4" s="15"/>
      <c r="E4" s="15"/>
      <c r="F4" s="15"/>
      <c r="G4" s="1"/>
    </row>
    <row r="5" spans="1:7" x14ac:dyDescent="0.25">
      <c r="A5" s="1"/>
      <c r="B5" s="14" t="s">
        <v>37</v>
      </c>
      <c r="C5" s="14" t="s">
        <v>46</v>
      </c>
      <c r="D5" s="14" t="s">
        <v>47</v>
      </c>
      <c r="E5" s="14" t="s">
        <v>48</v>
      </c>
      <c r="F5" s="14" t="s">
        <v>108</v>
      </c>
      <c r="G5" s="1"/>
    </row>
    <row r="6" spans="1:7" x14ac:dyDescent="0.25">
      <c r="A6" s="1"/>
      <c r="B6" s="10">
        <v>37741</v>
      </c>
      <c r="C6" s="20"/>
      <c r="D6" s="20">
        <v>0.11855</v>
      </c>
      <c r="E6" s="20"/>
      <c r="F6" s="20">
        <v>0.02</v>
      </c>
      <c r="G6" s="1"/>
    </row>
    <row r="7" spans="1:7" x14ac:dyDescent="0.25">
      <c r="A7" s="1"/>
      <c r="B7" s="10">
        <v>37772</v>
      </c>
      <c r="C7" s="20"/>
      <c r="D7" s="20">
        <v>0.11505661295972699</v>
      </c>
      <c r="E7" s="20"/>
      <c r="F7" s="20">
        <v>2.1999999999999999E-2</v>
      </c>
      <c r="G7" s="1"/>
    </row>
    <row r="8" spans="1:7" x14ac:dyDescent="0.25">
      <c r="A8" s="1"/>
      <c r="B8" s="10">
        <v>37802</v>
      </c>
      <c r="C8" s="20"/>
      <c r="D8" s="20">
        <v>0.11604802541392201</v>
      </c>
      <c r="E8" s="20"/>
      <c r="F8" s="20">
        <v>2.3E-2</v>
      </c>
      <c r="G8" s="1"/>
    </row>
    <row r="9" spans="1:7" x14ac:dyDescent="0.25">
      <c r="A9" s="1"/>
      <c r="B9" s="10">
        <v>37833</v>
      </c>
      <c r="C9" s="20"/>
      <c r="D9" s="20">
        <v>9.9702909860765604E-2</v>
      </c>
      <c r="E9" s="20"/>
      <c r="F9" s="20">
        <v>0.03</v>
      </c>
      <c r="G9" s="1"/>
    </row>
    <row r="10" spans="1:7" x14ac:dyDescent="0.25">
      <c r="A10" s="1"/>
      <c r="B10" s="10">
        <v>37864</v>
      </c>
      <c r="C10" s="20"/>
      <c r="D10" s="20">
        <v>8.4472356328107304E-2</v>
      </c>
      <c r="E10" s="20"/>
      <c r="F10" s="20">
        <v>3.1E-2</v>
      </c>
      <c r="G10" s="1"/>
    </row>
    <row r="11" spans="1:7" x14ac:dyDescent="0.25">
      <c r="A11" s="1"/>
      <c r="B11" s="10">
        <v>37894</v>
      </c>
      <c r="C11" s="20"/>
      <c r="D11" s="20">
        <v>7.6557196086335794E-2</v>
      </c>
      <c r="E11" s="20"/>
      <c r="F11" s="20">
        <v>2.1000000000000001E-2</v>
      </c>
      <c r="G11" s="1"/>
    </row>
    <row r="12" spans="1:7" x14ac:dyDescent="0.25">
      <c r="A12" s="1"/>
      <c r="B12" s="10">
        <v>37925</v>
      </c>
      <c r="C12" s="20"/>
      <c r="D12" s="20">
        <v>5.6672856206161401E-2</v>
      </c>
      <c r="E12" s="20"/>
      <c r="F12" s="20">
        <v>2.1000000000000001E-2</v>
      </c>
      <c r="G12" s="1"/>
    </row>
    <row r="13" spans="1:7" x14ac:dyDescent="0.25">
      <c r="A13" s="1"/>
      <c r="B13" s="10">
        <v>37955</v>
      </c>
      <c r="C13" s="20"/>
      <c r="D13" s="20">
        <v>5.81602952034894E-2</v>
      </c>
      <c r="E13" s="20"/>
      <c r="F13" s="20">
        <v>2.3E-2</v>
      </c>
      <c r="G13" s="1"/>
    </row>
    <row r="14" spans="1:7" x14ac:dyDescent="0.25">
      <c r="A14" s="1"/>
      <c r="B14" s="10">
        <v>37986</v>
      </c>
      <c r="C14" s="20"/>
      <c r="D14" s="20">
        <v>5.0626304331979503E-2</v>
      </c>
      <c r="E14" s="20"/>
      <c r="F14" s="20">
        <v>2.1999999999999999E-2</v>
      </c>
      <c r="G14" s="1"/>
    </row>
    <row r="15" spans="1:7" x14ac:dyDescent="0.25">
      <c r="A15" s="1"/>
      <c r="B15" s="10">
        <v>38017</v>
      </c>
      <c r="C15" s="20"/>
      <c r="D15" s="20">
        <v>5.72534332983601E-2</v>
      </c>
      <c r="E15" s="20"/>
      <c r="F15" s="20">
        <v>2.3E-2</v>
      </c>
      <c r="G15" s="1"/>
    </row>
    <row r="16" spans="1:7" x14ac:dyDescent="0.25">
      <c r="A16" s="1"/>
      <c r="B16" s="10">
        <v>38046</v>
      </c>
      <c r="C16" s="20"/>
      <c r="D16" s="20">
        <v>4.7191221731567097E-2</v>
      </c>
      <c r="E16" s="20"/>
      <c r="F16" s="20">
        <v>2.1000000000000001E-2</v>
      </c>
      <c r="G16" s="1"/>
    </row>
    <row r="17" spans="1:7" x14ac:dyDescent="0.25">
      <c r="A17" s="1"/>
      <c r="B17" s="10">
        <v>38077</v>
      </c>
      <c r="C17" s="20"/>
      <c r="D17" s="20">
        <v>2.7571415917247301E-2</v>
      </c>
      <c r="E17" s="20"/>
      <c r="F17" s="20">
        <v>0.02</v>
      </c>
      <c r="G17" s="1"/>
    </row>
    <row r="18" spans="1:7" x14ac:dyDescent="0.25">
      <c r="A18" s="1"/>
      <c r="B18" s="10">
        <v>38107</v>
      </c>
      <c r="C18" s="20"/>
      <c r="D18" s="20">
        <v>4.2744624737383302E-2</v>
      </c>
      <c r="E18" s="20"/>
      <c r="F18" s="20">
        <v>2.7E-2</v>
      </c>
      <c r="G18" s="1"/>
    </row>
    <row r="19" spans="1:7" x14ac:dyDescent="0.25">
      <c r="A19" s="1"/>
      <c r="B19" s="10">
        <v>38138</v>
      </c>
      <c r="C19" s="20"/>
      <c r="D19" s="20">
        <v>1.83073367790305E-2</v>
      </c>
      <c r="E19" s="20"/>
      <c r="F19" s="20">
        <v>2.9000000000000001E-2</v>
      </c>
      <c r="G19" s="1"/>
    </row>
    <row r="20" spans="1:7" x14ac:dyDescent="0.25">
      <c r="A20" s="1"/>
      <c r="B20" s="10">
        <v>38168</v>
      </c>
      <c r="C20" s="20"/>
      <c r="D20" s="20">
        <v>1.50178888913279E-2</v>
      </c>
      <c r="E20" s="20"/>
      <c r="F20" s="20">
        <v>2.8000000000000001E-2</v>
      </c>
      <c r="G20" s="1"/>
    </row>
    <row r="21" spans="1:7" x14ac:dyDescent="0.25">
      <c r="A21" s="1"/>
      <c r="B21" s="10">
        <v>38199</v>
      </c>
      <c r="C21" s="20"/>
      <c r="D21" s="20">
        <v>2.59308312093911E-2</v>
      </c>
      <c r="E21" s="20"/>
      <c r="F21" s="20">
        <v>1.9E-2</v>
      </c>
      <c r="G21" s="1"/>
    </row>
    <row r="22" spans="1:7" x14ac:dyDescent="0.25">
      <c r="A22" s="1"/>
      <c r="B22" s="10">
        <v>38230</v>
      </c>
      <c r="C22" s="20"/>
      <c r="D22" s="20">
        <v>4.3130736737351502E-2</v>
      </c>
      <c r="E22" s="20"/>
      <c r="F22" s="20">
        <v>1.7999999999999999E-2</v>
      </c>
      <c r="G22" s="1"/>
    </row>
    <row r="23" spans="1:7" x14ac:dyDescent="0.25">
      <c r="A23" s="1"/>
      <c r="B23" s="10">
        <v>38260</v>
      </c>
      <c r="C23" s="20"/>
      <c r="D23" s="20">
        <v>6.3967740975924697E-2</v>
      </c>
      <c r="E23" s="20"/>
      <c r="F23" s="20">
        <v>1.6E-2</v>
      </c>
      <c r="G23" s="1"/>
    </row>
    <row r="24" spans="1:7" x14ac:dyDescent="0.25">
      <c r="A24" s="1"/>
      <c r="B24" s="10">
        <v>38291</v>
      </c>
      <c r="C24" s="20"/>
      <c r="D24" s="20">
        <v>4.93809135208279E-2</v>
      </c>
      <c r="E24" s="20"/>
      <c r="F24" s="20">
        <v>1.9E-2</v>
      </c>
      <c r="G24" s="1"/>
    </row>
    <row r="25" spans="1:7" x14ac:dyDescent="0.25">
      <c r="A25" s="1"/>
      <c r="B25" s="10">
        <v>38321</v>
      </c>
      <c r="C25" s="20"/>
      <c r="D25" s="20">
        <v>6.1492357013427597E-2</v>
      </c>
      <c r="E25" s="20"/>
      <c r="F25" s="20">
        <v>1.7999999999999999E-2</v>
      </c>
      <c r="G25" s="1"/>
    </row>
    <row r="26" spans="1:7" x14ac:dyDescent="0.25">
      <c r="A26" s="1"/>
      <c r="B26" s="10">
        <v>38352</v>
      </c>
      <c r="C26" s="20"/>
      <c r="D26" s="20">
        <v>7.3738904302256894E-2</v>
      </c>
      <c r="E26" s="20"/>
      <c r="F26" s="20">
        <v>0.02</v>
      </c>
      <c r="G26" s="1"/>
    </row>
    <row r="27" spans="1:7" x14ac:dyDescent="0.25">
      <c r="A27" s="1"/>
      <c r="B27" s="10">
        <v>38383</v>
      </c>
      <c r="C27" s="20"/>
      <c r="D27" s="20">
        <v>6.5893923906484395E-2</v>
      </c>
      <c r="E27" s="20"/>
      <c r="F27" s="20">
        <v>1.4E-2</v>
      </c>
      <c r="G27" s="1"/>
    </row>
    <row r="28" spans="1:7" x14ac:dyDescent="0.25">
      <c r="A28" s="1"/>
      <c r="B28" s="10">
        <v>38411</v>
      </c>
      <c r="C28" s="20"/>
      <c r="D28" s="20">
        <v>6.6600559356441796E-2</v>
      </c>
      <c r="E28" s="20"/>
      <c r="F28" s="20">
        <v>2.3E-2</v>
      </c>
      <c r="G28" s="1"/>
    </row>
    <row r="29" spans="1:7" x14ac:dyDescent="0.25">
      <c r="A29" s="1"/>
      <c r="B29" s="10">
        <v>38442</v>
      </c>
      <c r="C29" s="20"/>
      <c r="D29" s="20">
        <v>7.8870102345928395E-2</v>
      </c>
      <c r="E29" s="20"/>
      <c r="F29" s="20">
        <v>2.5999999999999999E-2</v>
      </c>
      <c r="G29" s="1"/>
    </row>
    <row r="30" spans="1:7" x14ac:dyDescent="0.25">
      <c r="A30" s="1"/>
      <c r="B30" s="10">
        <v>38472</v>
      </c>
      <c r="C30" s="20"/>
      <c r="D30" s="20">
        <v>6.3903830886122795E-2</v>
      </c>
      <c r="E30" s="20"/>
      <c r="F30" s="20">
        <v>0.03</v>
      </c>
      <c r="G30" s="1"/>
    </row>
    <row r="31" spans="1:7" x14ac:dyDescent="0.25">
      <c r="A31" s="1"/>
      <c r="B31" s="10">
        <v>38503</v>
      </c>
      <c r="C31" s="20"/>
      <c r="D31" s="20">
        <v>8.7073454501086903E-2</v>
      </c>
      <c r="E31" s="20"/>
      <c r="F31" s="20">
        <v>2.3E-2</v>
      </c>
      <c r="G31" s="1"/>
    </row>
    <row r="32" spans="1:7" x14ac:dyDescent="0.25">
      <c r="A32" s="1"/>
      <c r="B32" s="10">
        <v>38533</v>
      </c>
      <c r="C32" s="20"/>
      <c r="D32" s="20">
        <v>9.2830945955297395E-2</v>
      </c>
      <c r="E32" s="20"/>
      <c r="F32" s="20">
        <v>2.7E-2</v>
      </c>
      <c r="G32" s="1"/>
    </row>
    <row r="33" spans="1:7" x14ac:dyDescent="0.25">
      <c r="A33" s="1"/>
      <c r="B33" s="10">
        <v>38564</v>
      </c>
      <c r="C33" s="20"/>
      <c r="D33" s="20">
        <v>8.5814861518100194E-2</v>
      </c>
      <c r="E33" s="20"/>
      <c r="F33" s="20">
        <v>3.1E-2</v>
      </c>
      <c r="G33" s="1"/>
    </row>
    <row r="34" spans="1:7" x14ac:dyDescent="0.25">
      <c r="A34" s="1"/>
      <c r="B34" s="10">
        <v>38595</v>
      </c>
      <c r="C34" s="20"/>
      <c r="D34" s="20">
        <v>9.1664044818382098E-2</v>
      </c>
      <c r="E34" s="20"/>
      <c r="F34" s="20">
        <v>3.1E-2</v>
      </c>
      <c r="G34" s="1"/>
    </row>
    <row r="35" spans="1:7" x14ac:dyDescent="0.25">
      <c r="A35" s="1"/>
      <c r="B35" s="10">
        <v>38625</v>
      </c>
      <c r="C35" s="20"/>
      <c r="D35" s="20">
        <v>8.9869115781181494E-2</v>
      </c>
      <c r="E35" s="20"/>
      <c r="F35" s="20">
        <v>3.7999999999999999E-2</v>
      </c>
      <c r="G35" s="1"/>
    </row>
    <row r="36" spans="1:7" x14ac:dyDescent="0.25">
      <c r="A36" s="1"/>
      <c r="B36" s="10">
        <v>38656</v>
      </c>
      <c r="C36" s="20"/>
      <c r="D36" s="20">
        <v>9.1219884270129295E-2</v>
      </c>
      <c r="E36" s="20"/>
      <c r="F36" s="20">
        <v>3.9E-2</v>
      </c>
      <c r="G36" s="1"/>
    </row>
    <row r="37" spans="1:7" x14ac:dyDescent="0.25">
      <c r="A37" s="1"/>
      <c r="B37" s="10">
        <v>38686</v>
      </c>
      <c r="C37" s="20"/>
      <c r="D37" s="20">
        <v>7.4668216462364198E-2</v>
      </c>
      <c r="E37" s="20"/>
      <c r="F37" s="20">
        <v>3.9E-2</v>
      </c>
      <c r="G37" s="1"/>
    </row>
    <row r="38" spans="1:7" x14ac:dyDescent="0.25">
      <c r="A38" s="1"/>
      <c r="B38" s="10">
        <v>38717</v>
      </c>
      <c r="C38" s="20"/>
      <c r="D38" s="20">
        <v>7.1124747116974002E-2</v>
      </c>
      <c r="E38" s="20"/>
      <c r="F38" s="20">
        <v>0.04</v>
      </c>
      <c r="G38" s="1"/>
    </row>
    <row r="39" spans="1:7" x14ac:dyDescent="0.25">
      <c r="A39" s="1"/>
      <c r="B39" s="10">
        <v>38748</v>
      </c>
      <c r="C39" s="20"/>
      <c r="D39" s="20">
        <v>8.4897366674891103E-2</v>
      </c>
      <c r="E39" s="20"/>
      <c r="F39" s="20">
        <v>4.2999999999999997E-2</v>
      </c>
      <c r="G39" s="1"/>
    </row>
    <row r="40" spans="1:7" x14ac:dyDescent="0.25">
      <c r="A40" s="1"/>
      <c r="B40" s="10">
        <v>38776</v>
      </c>
      <c r="C40" s="20"/>
      <c r="D40" s="20">
        <v>8.7256035807506099E-2</v>
      </c>
      <c r="E40" s="20"/>
      <c r="F40" s="20">
        <v>4.1000000000000002E-2</v>
      </c>
      <c r="G40" s="1"/>
    </row>
    <row r="41" spans="1:7" x14ac:dyDescent="0.25">
      <c r="A41" s="1"/>
      <c r="B41" s="10">
        <v>38807</v>
      </c>
      <c r="C41" s="20"/>
      <c r="D41" s="20">
        <v>0.10061120047262501</v>
      </c>
      <c r="E41" s="20"/>
      <c r="F41" s="20">
        <v>3.6999999999999998E-2</v>
      </c>
      <c r="G41" s="1"/>
    </row>
    <row r="42" spans="1:7" x14ac:dyDescent="0.25">
      <c r="A42" s="1"/>
      <c r="B42" s="10">
        <v>38837</v>
      </c>
      <c r="C42" s="20"/>
      <c r="D42" s="20">
        <v>8.8131408166834305E-2</v>
      </c>
      <c r="E42" s="20"/>
      <c r="F42" s="20">
        <v>3.6999999999999998E-2</v>
      </c>
      <c r="G42" s="1"/>
    </row>
    <row r="43" spans="1:7" x14ac:dyDescent="0.25">
      <c r="A43" s="1"/>
      <c r="B43" s="10">
        <v>38868</v>
      </c>
      <c r="C43" s="20"/>
      <c r="D43" s="20">
        <v>7.5455543200543304E-2</v>
      </c>
      <c r="E43" s="20"/>
      <c r="F43" s="20">
        <v>4.1000000000000002E-2</v>
      </c>
      <c r="G43" s="1"/>
    </row>
    <row r="44" spans="1:7" x14ac:dyDescent="0.25">
      <c r="A44" s="1"/>
      <c r="B44" s="10">
        <v>38898</v>
      </c>
      <c r="C44" s="20"/>
      <c r="D44" s="20">
        <v>7.4031977204368896E-2</v>
      </c>
      <c r="E44" s="20"/>
      <c r="F44" s="20">
        <v>4.1000000000000002E-2</v>
      </c>
      <c r="G44" s="1"/>
    </row>
    <row r="45" spans="1:7" x14ac:dyDescent="0.25">
      <c r="A45" s="1"/>
      <c r="B45" s="10">
        <v>38929</v>
      </c>
      <c r="C45" s="20"/>
      <c r="D45" s="20">
        <v>7.8636900472573296E-2</v>
      </c>
      <c r="E45" s="20"/>
      <c r="F45" s="20">
        <v>3.1E-2</v>
      </c>
      <c r="G45" s="1"/>
    </row>
    <row r="46" spans="1:7" x14ac:dyDescent="0.25">
      <c r="A46" s="1"/>
      <c r="B46" s="10">
        <v>38960</v>
      </c>
      <c r="C46" s="20"/>
      <c r="D46" s="20">
        <v>7.4411603149479297E-2</v>
      </c>
      <c r="E46" s="20"/>
      <c r="F46" s="20">
        <v>3.2000000000000001E-2</v>
      </c>
      <c r="G46" s="1"/>
    </row>
    <row r="47" spans="1:7" x14ac:dyDescent="0.25">
      <c r="A47" s="1"/>
      <c r="B47" s="10">
        <v>38990</v>
      </c>
      <c r="C47" s="20"/>
      <c r="D47" s="20">
        <v>4.9865550428397597E-2</v>
      </c>
      <c r="E47" s="20"/>
      <c r="F47" s="20">
        <v>2.7E-2</v>
      </c>
      <c r="G47" s="1"/>
    </row>
    <row r="48" spans="1:7" x14ac:dyDescent="0.25">
      <c r="A48" s="1"/>
      <c r="B48" s="10">
        <v>39021</v>
      </c>
      <c r="C48" s="20"/>
      <c r="D48" s="20">
        <v>6.4606272559751807E-2</v>
      </c>
      <c r="E48" s="20"/>
      <c r="F48" s="20">
        <v>2.1999999999999999E-2</v>
      </c>
      <c r="G48" s="1"/>
    </row>
    <row r="49" spans="1:7" x14ac:dyDescent="0.25">
      <c r="A49" s="1"/>
      <c r="B49" s="10">
        <v>39051</v>
      </c>
      <c r="C49" s="20"/>
      <c r="D49" s="20">
        <v>6.3530015160314604E-2</v>
      </c>
      <c r="E49" s="20"/>
      <c r="F49" s="20">
        <v>2.4E-2</v>
      </c>
      <c r="G49" s="1"/>
    </row>
    <row r="50" spans="1:7" x14ac:dyDescent="0.25">
      <c r="A50" s="1"/>
      <c r="B50" s="10">
        <v>39082</v>
      </c>
      <c r="C50" s="20"/>
      <c r="D50" s="20">
        <v>5.7025311647707501E-2</v>
      </c>
      <c r="E50" s="20"/>
      <c r="F50" s="20">
        <v>2.1000000000000001E-2</v>
      </c>
      <c r="G50" s="1"/>
    </row>
    <row r="51" spans="1:7" x14ac:dyDescent="0.25">
      <c r="A51" s="1"/>
      <c r="B51" s="10">
        <v>39113</v>
      </c>
      <c r="C51" s="20"/>
      <c r="D51" s="20">
        <v>5.63791405570346E-2</v>
      </c>
      <c r="E51" s="20"/>
      <c r="F51" s="20">
        <v>0.02</v>
      </c>
      <c r="G51" s="1"/>
    </row>
    <row r="52" spans="1:7" x14ac:dyDescent="0.25">
      <c r="A52" s="1"/>
      <c r="B52" s="10">
        <v>39141</v>
      </c>
      <c r="C52" s="20"/>
      <c r="D52" s="20">
        <v>6.7419147490404202E-2</v>
      </c>
      <c r="E52" s="20"/>
      <c r="F52" s="20">
        <v>1.4999999999999999E-2</v>
      </c>
      <c r="G52" s="1"/>
    </row>
    <row r="53" spans="1:7" x14ac:dyDescent="0.25">
      <c r="A53" s="1"/>
      <c r="B53" s="10">
        <v>39172</v>
      </c>
      <c r="C53" s="20"/>
      <c r="D53" s="20">
        <v>8.0404165731708901E-2</v>
      </c>
      <c r="E53" s="20"/>
      <c r="F53" s="20">
        <v>0.02</v>
      </c>
      <c r="G53" s="1"/>
    </row>
    <row r="54" spans="1:7" x14ac:dyDescent="0.25">
      <c r="A54" s="1"/>
      <c r="B54" s="10">
        <v>39202</v>
      </c>
      <c r="C54" s="20"/>
      <c r="D54" s="20">
        <v>0.109486402238385</v>
      </c>
      <c r="E54" s="20"/>
      <c r="F54" s="20">
        <v>0.02</v>
      </c>
      <c r="G54" s="1"/>
    </row>
    <row r="55" spans="1:7" x14ac:dyDescent="0.25">
      <c r="A55" s="1"/>
      <c r="B55" s="10">
        <v>39233</v>
      </c>
      <c r="C55" s="20"/>
      <c r="D55" s="20">
        <v>0.119290155552425</v>
      </c>
      <c r="E55" s="20"/>
      <c r="F55" s="20">
        <v>0.02</v>
      </c>
      <c r="G55" s="1"/>
    </row>
    <row r="56" spans="1:7" x14ac:dyDescent="0.25">
      <c r="A56" s="1"/>
      <c r="B56" s="10">
        <v>39263</v>
      </c>
      <c r="C56" s="20"/>
      <c r="D56" s="20">
        <v>0.10369863780941101</v>
      </c>
      <c r="E56" s="20"/>
      <c r="F56" s="20">
        <v>1.4E-2</v>
      </c>
      <c r="G56" s="1"/>
    </row>
    <row r="57" spans="1:7" x14ac:dyDescent="0.25">
      <c r="A57" s="1"/>
      <c r="B57" s="10">
        <v>39294</v>
      </c>
      <c r="C57" s="20"/>
      <c r="D57" s="20">
        <v>9.9231424258925602E-2</v>
      </c>
      <c r="E57" s="20"/>
      <c r="F57" s="20">
        <v>1.7000000000000001E-2</v>
      </c>
      <c r="G57" s="1"/>
    </row>
    <row r="58" spans="1:7" x14ac:dyDescent="0.25">
      <c r="A58" s="1"/>
      <c r="B58" s="10">
        <v>39325</v>
      </c>
      <c r="C58" s="20"/>
      <c r="D58" s="20">
        <v>7.8748197288722094E-2</v>
      </c>
      <c r="E58" s="20"/>
      <c r="F58" s="20">
        <v>2.1999999999999999E-2</v>
      </c>
      <c r="G58" s="1"/>
    </row>
    <row r="59" spans="1:7" x14ac:dyDescent="0.25">
      <c r="A59" s="1"/>
      <c r="B59" s="10">
        <v>39355</v>
      </c>
      <c r="C59" s="20"/>
      <c r="D59" s="20">
        <v>8.4427120164197705E-2</v>
      </c>
      <c r="E59" s="20"/>
      <c r="F59" s="20">
        <v>3.4000000000000002E-2</v>
      </c>
      <c r="G59" s="1"/>
    </row>
    <row r="60" spans="1:7" x14ac:dyDescent="0.25">
      <c r="A60" s="1"/>
      <c r="B60" s="10">
        <v>39386</v>
      </c>
      <c r="C60" s="20"/>
      <c r="D60" s="20">
        <v>8.9343127512051507E-2</v>
      </c>
      <c r="E60" s="20"/>
      <c r="F60" s="20">
        <v>3.9E-2</v>
      </c>
      <c r="G60" s="1"/>
    </row>
    <row r="61" spans="1:7" x14ac:dyDescent="0.25">
      <c r="A61" s="1"/>
      <c r="B61" s="10">
        <v>39416</v>
      </c>
      <c r="C61" s="20"/>
      <c r="D61" s="20">
        <v>5.3759414493000299E-2</v>
      </c>
      <c r="E61" s="20"/>
      <c r="F61" s="20">
        <v>4.4999999999999998E-2</v>
      </c>
      <c r="G61" s="1"/>
    </row>
    <row r="62" spans="1:7" x14ac:dyDescent="0.25">
      <c r="A62" s="1"/>
      <c r="B62" s="10">
        <v>39447</v>
      </c>
      <c r="C62" s="20"/>
      <c r="D62" s="20">
        <v>6.7903217851430497E-2</v>
      </c>
      <c r="E62" s="20"/>
      <c r="F62" s="20">
        <v>5.3999999999999999E-2</v>
      </c>
      <c r="G62" s="1"/>
    </row>
    <row r="63" spans="1:7" x14ac:dyDescent="0.25">
      <c r="A63" s="1"/>
      <c r="B63" s="10">
        <v>39478</v>
      </c>
      <c r="C63" s="20"/>
      <c r="D63" s="20">
        <v>1.7542722894789999E-2</v>
      </c>
      <c r="E63" s="20"/>
      <c r="F63" s="20">
        <v>5.8000000000000003E-2</v>
      </c>
      <c r="G63" s="1"/>
    </row>
    <row r="64" spans="1:7" x14ac:dyDescent="0.25">
      <c r="A64" s="1"/>
      <c r="B64" s="10">
        <v>39507</v>
      </c>
      <c r="C64" s="20"/>
      <c r="D64" s="20">
        <v>4.5421667925094103E-5</v>
      </c>
      <c r="E64" s="20"/>
      <c r="F64" s="20">
        <v>5.3999999999999999E-2</v>
      </c>
      <c r="G64" s="1"/>
    </row>
    <row r="65" spans="1:7" x14ac:dyDescent="0.25">
      <c r="A65" s="1"/>
      <c r="B65" s="10">
        <v>39538</v>
      </c>
      <c r="C65" s="20"/>
      <c r="D65" s="20">
        <v>-2.62864434331402E-2</v>
      </c>
      <c r="E65" s="20"/>
      <c r="F65" s="20">
        <v>5.3999999999999999E-2</v>
      </c>
      <c r="G65" s="1"/>
    </row>
    <row r="66" spans="1:7" x14ac:dyDescent="0.25">
      <c r="A66" s="1"/>
      <c r="B66" s="10">
        <v>39568</v>
      </c>
      <c r="C66" s="20"/>
      <c r="D66" s="20">
        <v>-4.4396413042172303E-2</v>
      </c>
      <c r="E66" s="20"/>
      <c r="F66" s="20">
        <v>5.3999999999999999E-2</v>
      </c>
      <c r="G66" s="1"/>
    </row>
    <row r="67" spans="1:7" x14ac:dyDescent="0.25">
      <c r="A67" s="1"/>
      <c r="B67" s="10">
        <v>39599</v>
      </c>
      <c r="C67" s="20"/>
      <c r="D67" s="20">
        <v>-2.93739202478586E-2</v>
      </c>
      <c r="E67" s="20"/>
      <c r="F67" s="20">
        <v>6.0999999999999999E-2</v>
      </c>
      <c r="G67" s="1"/>
    </row>
    <row r="68" spans="1:7" x14ac:dyDescent="0.25">
      <c r="A68" s="1"/>
      <c r="B68" s="10">
        <v>39629</v>
      </c>
      <c r="C68" s="20"/>
      <c r="D68" s="20">
        <v>-4.1099887556722198E-2</v>
      </c>
      <c r="E68" s="20"/>
      <c r="F68" s="20">
        <v>7.2999999999999995E-2</v>
      </c>
      <c r="G68" s="1"/>
    </row>
    <row r="69" spans="1:7" x14ac:dyDescent="0.25">
      <c r="A69" s="1"/>
      <c r="B69" s="10">
        <v>39660</v>
      </c>
      <c r="C69" s="20"/>
      <c r="D69" s="20">
        <v>-3.7269719890283402E-2</v>
      </c>
      <c r="E69" s="20"/>
      <c r="F69" s="20">
        <v>0.08</v>
      </c>
      <c r="G69" s="1"/>
    </row>
    <row r="70" spans="1:7" x14ac:dyDescent="0.25">
      <c r="A70" s="1"/>
      <c r="B70" s="10">
        <v>39691</v>
      </c>
      <c r="C70" s="20"/>
      <c r="D70" s="20">
        <v>-3.9671579296367297E-2</v>
      </c>
      <c r="E70" s="20"/>
      <c r="F70" s="20">
        <v>7.0999999999999994E-2</v>
      </c>
      <c r="G70" s="1"/>
    </row>
    <row r="71" spans="1:7" x14ac:dyDescent="0.25">
      <c r="A71" s="1"/>
      <c r="B71" s="10">
        <v>39721</v>
      </c>
      <c r="C71" s="20"/>
      <c r="D71" s="20">
        <v>-7.6515464792018095E-2</v>
      </c>
      <c r="E71" s="20"/>
      <c r="F71" s="20">
        <v>6.3E-2</v>
      </c>
      <c r="G71" s="1"/>
    </row>
    <row r="72" spans="1:7" x14ac:dyDescent="0.25">
      <c r="A72" s="1"/>
      <c r="B72" s="10">
        <v>39752</v>
      </c>
      <c r="C72" s="20"/>
      <c r="D72" s="20">
        <v>-0.127301688477504</v>
      </c>
      <c r="E72" s="20"/>
      <c r="F72" s="20">
        <v>5.7000000000000002E-2</v>
      </c>
      <c r="G72" s="1"/>
    </row>
    <row r="73" spans="1:7" x14ac:dyDescent="0.25">
      <c r="A73" s="1"/>
      <c r="B73" s="10">
        <v>39782</v>
      </c>
      <c r="C73" s="20"/>
      <c r="D73" s="20">
        <v>-0.12657214926803501</v>
      </c>
      <c r="E73" s="20"/>
      <c r="F73" s="20">
        <v>4.4999999999999998E-2</v>
      </c>
      <c r="G73" s="1"/>
    </row>
    <row r="74" spans="1:7" x14ac:dyDescent="0.25">
      <c r="A74" s="1"/>
      <c r="B74" s="10">
        <v>39813</v>
      </c>
      <c r="C74" s="20"/>
      <c r="D74" s="20">
        <v>-0.124967423067305</v>
      </c>
      <c r="E74" s="20"/>
      <c r="F74" s="20">
        <v>2.8000000000000001E-2</v>
      </c>
      <c r="G74" s="1"/>
    </row>
    <row r="75" spans="1:7" x14ac:dyDescent="0.25">
      <c r="A75" s="1"/>
      <c r="B75" s="10">
        <v>39844</v>
      </c>
      <c r="C75" s="20"/>
      <c r="D75" s="20">
        <v>-9.4417227271949206E-2</v>
      </c>
      <c r="E75" s="20"/>
      <c r="F75" s="20">
        <v>3.2000000000000001E-2</v>
      </c>
      <c r="G75" s="1"/>
    </row>
    <row r="76" spans="1:7" x14ac:dyDescent="0.25">
      <c r="A76" s="1"/>
      <c r="B76" s="10">
        <v>39872</v>
      </c>
      <c r="C76" s="20"/>
      <c r="D76" s="20">
        <v>-0.103049513562913</v>
      </c>
      <c r="E76" s="20"/>
      <c r="F76" s="20">
        <v>3.7999999999999999E-2</v>
      </c>
      <c r="G76" s="1"/>
    </row>
    <row r="77" spans="1:7" x14ac:dyDescent="0.25">
      <c r="A77" s="1"/>
      <c r="B77" s="10">
        <v>39903</v>
      </c>
      <c r="C77" s="20"/>
      <c r="D77" s="20">
        <v>-8.1678999815978703E-2</v>
      </c>
      <c r="E77" s="20"/>
      <c r="F77" s="20">
        <v>3.4000000000000002E-2</v>
      </c>
      <c r="G77" s="1"/>
    </row>
    <row r="78" spans="1:7" x14ac:dyDescent="0.25">
      <c r="A78" s="1"/>
      <c r="B78" s="10">
        <v>39933</v>
      </c>
      <c r="C78" s="20"/>
      <c r="D78" s="20">
        <v>-6.4509662024722095E-2</v>
      </c>
      <c r="E78" s="20"/>
      <c r="F78" s="20">
        <v>3.5000000000000003E-2</v>
      </c>
      <c r="G78" s="1"/>
    </row>
    <row r="79" spans="1:7" x14ac:dyDescent="0.25">
      <c r="A79" s="1"/>
      <c r="B79" s="10">
        <v>39964</v>
      </c>
      <c r="C79" s="20"/>
      <c r="D79" s="20">
        <v>-6.1219420652025597E-2</v>
      </c>
      <c r="E79" s="20"/>
      <c r="F79" s="20">
        <v>2.5000000000000001E-2</v>
      </c>
      <c r="G79" s="1"/>
    </row>
    <row r="80" spans="1:7" x14ac:dyDescent="0.25">
      <c r="A80" s="1"/>
      <c r="B80" s="10">
        <v>39994</v>
      </c>
      <c r="C80" s="20"/>
      <c r="D80" s="20">
        <v>-5.7871680833596201E-2</v>
      </c>
      <c r="E80" s="20"/>
      <c r="F80" s="20">
        <v>1.9E-2</v>
      </c>
      <c r="G80" s="1"/>
    </row>
    <row r="81" spans="1:7" x14ac:dyDescent="0.25">
      <c r="A81" s="1"/>
      <c r="B81" s="10">
        <v>40025</v>
      </c>
      <c r="C81" s="20"/>
      <c r="D81" s="20">
        <v>-5.5648952291228598E-2</v>
      </c>
      <c r="E81" s="20"/>
      <c r="F81" s="20">
        <v>1.2E-2</v>
      </c>
      <c r="G81" s="1"/>
    </row>
    <row r="82" spans="1:7" x14ac:dyDescent="0.25">
      <c r="A82" s="1"/>
      <c r="B82" s="10">
        <v>40056</v>
      </c>
      <c r="C82" s="20"/>
      <c r="D82" s="20">
        <v>-3.5682789026484397E-2</v>
      </c>
      <c r="E82" s="20"/>
      <c r="F82" s="20">
        <v>1.4999999999999999E-2</v>
      </c>
      <c r="G82" s="1"/>
    </row>
    <row r="83" spans="1:7" x14ac:dyDescent="0.25">
      <c r="A83" s="1"/>
      <c r="B83" s="10">
        <v>40086</v>
      </c>
      <c r="C83" s="20"/>
      <c r="D83" s="20">
        <v>1.36266824349343E-2</v>
      </c>
      <c r="E83" s="20"/>
      <c r="F83" s="20">
        <v>8.9999999999999993E-3</v>
      </c>
      <c r="G83" s="1"/>
    </row>
    <row r="84" spans="1:7" x14ac:dyDescent="0.25">
      <c r="A84" s="1"/>
      <c r="B84" s="10">
        <v>40117</v>
      </c>
      <c r="C84" s="20"/>
      <c r="D84" s="20">
        <v>6.1765019069572699E-2</v>
      </c>
      <c r="E84" s="20"/>
      <c r="F84" s="20">
        <v>1.2E-2</v>
      </c>
      <c r="G84" s="1"/>
    </row>
    <row r="85" spans="1:7" x14ac:dyDescent="0.25">
      <c r="A85" s="1"/>
      <c r="B85" s="10">
        <v>40147</v>
      </c>
      <c r="C85" s="20"/>
      <c r="D85" s="20">
        <v>0.10473379848127</v>
      </c>
      <c r="E85" s="20"/>
      <c r="F85" s="20">
        <v>1.7999999999999999E-2</v>
      </c>
      <c r="G85" s="1"/>
    </row>
    <row r="86" spans="1:7" x14ac:dyDescent="0.25">
      <c r="A86" s="1"/>
      <c r="B86" s="10">
        <v>40178</v>
      </c>
      <c r="C86" s="20"/>
      <c r="D86" s="20">
        <v>8.6970880770179004E-2</v>
      </c>
      <c r="E86" s="20"/>
      <c r="F86" s="20">
        <v>1.7999999999999999E-2</v>
      </c>
      <c r="G86" s="1"/>
    </row>
    <row r="87" spans="1:7" x14ac:dyDescent="0.25">
      <c r="A87" s="1"/>
      <c r="B87" s="10">
        <v>40209</v>
      </c>
      <c r="C87" s="20"/>
      <c r="D87" s="20">
        <v>0.109339995055123</v>
      </c>
      <c r="E87" s="20"/>
      <c r="F87" s="20">
        <v>1.2999999999999999E-2</v>
      </c>
      <c r="G87" s="1"/>
    </row>
    <row r="88" spans="1:7" x14ac:dyDescent="0.25">
      <c r="A88" s="1"/>
      <c r="B88" s="10">
        <v>40237</v>
      </c>
      <c r="C88" s="20"/>
      <c r="D88" s="20">
        <v>0.12765484043720399</v>
      </c>
      <c r="E88" s="20"/>
      <c r="F88" s="20">
        <v>8.9999999999999993E-3</v>
      </c>
      <c r="G88" s="1"/>
    </row>
    <row r="89" spans="1:7" x14ac:dyDescent="0.25">
      <c r="A89" s="1"/>
      <c r="B89" s="10">
        <v>40268</v>
      </c>
      <c r="C89" s="20"/>
      <c r="D89" s="20">
        <v>0.13333834305675099</v>
      </c>
      <c r="E89" s="20"/>
      <c r="F89" s="20">
        <v>1.0999999999999999E-2</v>
      </c>
      <c r="G89" s="1"/>
    </row>
    <row r="90" spans="1:7" x14ac:dyDescent="0.25">
      <c r="A90" s="1"/>
      <c r="B90" s="10">
        <v>40298</v>
      </c>
      <c r="C90" s="20"/>
      <c r="D90" s="20">
        <v>0.117194692783108</v>
      </c>
      <c r="E90" s="20"/>
      <c r="F90" s="20">
        <v>8.0000000000000002E-3</v>
      </c>
      <c r="G90" s="1"/>
    </row>
    <row r="91" spans="1:7" x14ac:dyDescent="0.25">
      <c r="A91" s="1"/>
      <c r="B91" s="10">
        <v>40329</v>
      </c>
      <c r="C91" s="20"/>
      <c r="D91" s="20">
        <v>8.5326741588801505E-2</v>
      </c>
      <c r="E91" s="20"/>
      <c r="F91" s="20">
        <v>8.9999999999999993E-3</v>
      </c>
      <c r="G91" s="1"/>
    </row>
    <row r="92" spans="1:7" x14ac:dyDescent="0.25">
      <c r="A92" s="1"/>
      <c r="B92" s="10">
        <v>40359</v>
      </c>
      <c r="C92" s="20"/>
      <c r="D92" s="20">
        <v>8.5029216944497499E-2</v>
      </c>
      <c r="E92" s="20"/>
      <c r="F92" s="20">
        <v>6.0000000000000001E-3</v>
      </c>
      <c r="G92" s="1"/>
    </row>
    <row r="93" spans="1:7" x14ac:dyDescent="0.25">
      <c r="A93" s="1"/>
      <c r="B93" s="10">
        <v>40390</v>
      </c>
      <c r="C93" s="20"/>
      <c r="D93" s="20">
        <v>8.73735423358903E-2</v>
      </c>
      <c r="E93" s="20"/>
      <c r="F93" s="20">
        <v>8.9999999999999993E-3</v>
      </c>
      <c r="G93" s="1"/>
    </row>
    <row r="94" spans="1:7" x14ac:dyDescent="0.25">
      <c r="A94" s="1"/>
      <c r="B94" s="10">
        <v>40421</v>
      </c>
      <c r="C94" s="20"/>
      <c r="D94" s="20">
        <v>8.6018067049469904E-2</v>
      </c>
      <c r="E94" s="20"/>
      <c r="F94" s="20">
        <v>8.0000000000000002E-3</v>
      </c>
      <c r="G94" s="1"/>
    </row>
    <row r="95" spans="1:7" x14ac:dyDescent="0.25">
      <c r="A95" s="1"/>
      <c r="B95" s="10">
        <v>40451</v>
      </c>
      <c r="C95" s="20"/>
      <c r="D95" s="20">
        <v>7.7329283790146294E-2</v>
      </c>
      <c r="E95" s="20"/>
      <c r="F95" s="20">
        <v>1.4E-2</v>
      </c>
      <c r="G95" s="1"/>
    </row>
    <row r="96" spans="1:7" x14ac:dyDescent="0.25">
      <c r="A96" s="1"/>
      <c r="B96" s="10">
        <v>40482</v>
      </c>
      <c r="C96" s="20"/>
      <c r="D96" s="20">
        <v>8.2737247723009499E-2</v>
      </c>
      <c r="E96" s="20"/>
      <c r="F96" s="20">
        <v>1.4E-2</v>
      </c>
      <c r="G96" s="1"/>
    </row>
    <row r="97" spans="1:7" x14ac:dyDescent="0.25">
      <c r="A97" s="1"/>
      <c r="B97" s="10">
        <v>40512</v>
      </c>
      <c r="C97" s="20"/>
      <c r="D97" s="20">
        <v>7.28155746109065E-2</v>
      </c>
      <c r="E97" s="20"/>
      <c r="F97" s="20">
        <v>1.2E-2</v>
      </c>
      <c r="G97" s="1"/>
    </row>
    <row r="98" spans="1:7" x14ac:dyDescent="0.25">
      <c r="A98" s="1"/>
      <c r="B98" s="10">
        <v>40543</v>
      </c>
      <c r="C98" s="20"/>
      <c r="D98" s="20">
        <v>8.6275415672099107E-2</v>
      </c>
      <c r="E98" s="20"/>
      <c r="F98" s="20">
        <v>1.7000000000000001E-2</v>
      </c>
      <c r="G98" s="1"/>
    </row>
    <row r="99" spans="1:7" x14ac:dyDescent="0.25">
      <c r="A99" s="1"/>
      <c r="B99" s="10">
        <v>40574</v>
      </c>
      <c r="C99" s="20"/>
      <c r="D99" s="20">
        <v>8.4990921433595795E-2</v>
      </c>
      <c r="E99" s="20"/>
      <c r="F99" s="20">
        <v>1.7999999999999999E-2</v>
      </c>
      <c r="G99" s="1"/>
    </row>
    <row r="100" spans="1:7" x14ac:dyDescent="0.25">
      <c r="A100" s="1"/>
      <c r="B100" s="10">
        <v>40602</v>
      </c>
      <c r="C100" s="20"/>
      <c r="D100" s="20">
        <v>8.3640413782968298E-2</v>
      </c>
      <c r="E100" s="20"/>
      <c r="F100" s="20">
        <v>2.1000000000000001E-2</v>
      </c>
      <c r="G100" s="1"/>
    </row>
    <row r="101" spans="1:7" x14ac:dyDescent="0.25">
      <c r="A101" s="1"/>
      <c r="B101" s="10">
        <v>40633</v>
      </c>
      <c r="C101" s="20"/>
      <c r="D101" s="20">
        <v>7.9121132299646998E-2</v>
      </c>
      <c r="E101" s="20"/>
      <c r="F101" s="20">
        <v>2.5000000000000001E-2</v>
      </c>
      <c r="G101" s="1"/>
    </row>
    <row r="102" spans="1:7" x14ac:dyDescent="0.25">
      <c r="A102" s="1"/>
      <c r="B102" s="10">
        <v>40663</v>
      </c>
      <c r="C102" s="20"/>
      <c r="D102" s="20">
        <v>7.8660779690198399E-2</v>
      </c>
      <c r="E102" s="20"/>
      <c r="F102" s="20">
        <v>2.3E-2</v>
      </c>
      <c r="G102" s="1"/>
    </row>
    <row r="103" spans="1:7" x14ac:dyDescent="0.25">
      <c r="A103" s="1"/>
      <c r="B103" s="10">
        <v>40694</v>
      </c>
      <c r="C103" s="20"/>
      <c r="D103" s="20">
        <v>0.10068232723961799</v>
      </c>
      <c r="E103" s="20"/>
      <c r="F103" s="20">
        <v>2.5000000000000001E-2</v>
      </c>
      <c r="G103" s="1"/>
    </row>
    <row r="104" spans="1:7" x14ac:dyDescent="0.25">
      <c r="A104" s="1"/>
      <c r="B104" s="10">
        <v>40724</v>
      </c>
      <c r="C104" s="20"/>
      <c r="D104" s="20">
        <v>0.108675260979888</v>
      </c>
      <c r="E104" s="20"/>
      <c r="F104" s="20">
        <v>0.02</v>
      </c>
      <c r="G104" s="1"/>
    </row>
    <row r="105" spans="1:7" x14ac:dyDescent="0.25">
      <c r="A105" s="1"/>
      <c r="B105" s="10">
        <v>40755</v>
      </c>
      <c r="C105" s="20"/>
      <c r="D105" s="20">
        <v>9.2458018265737102E-2</v>
      </c>
      <c r="E105" s="20"/>
      <c r="F105" s="20">
        <v>1.9E-2</v>
      </c>
      <c r="G105" s="1"/>
    </row>
    <row r="106" spans="1:7" x14ac:dyDescent="0.25">
      <c r="A106" s="1"/>
      <c r="B106" s="10">
        <v>40786</v>
      </c>
      <c r="C106" s="20"/>
      <c r="D106" s="20">
        <v>5.90509941750565E-2</v>
      </c>
      <c r="E106" s="20"/>
      <c r="F106" s="20">
        <v>2.1000000000000001E-2</v>
      </c>
      <c r="G106" s="1"/>
    </row>
    <row r="107" spans="1:7" x14ac:dyDescent="0.25">
      <c r="A107" s="1"/>
      <c r="B107" s="10">
        <v>40816</v>
      </c>
      <c r="C107" s="20"/>
      <c r="D107" s="20">
        <v>3.05592373957848E-2</v>
      </c>
      <c r="E107" s="20"/>
      <c r="F107" s="20">
        <v>2.1000000000000001E-2</v>
      </c>
      <c r="G107" s="1"/>
    </row>
    <row r="108" spans="1:7" x14ac:dyDescent="0.25">
      <c r="A108" s="1"/>
      <c r="B108" s="10">
        <v>40847</v>
      </c>
      <c r="C108" s="20"/>
      <c r="D108" s="20">
        <v>2.9345384240065098E-2</v>
      </c>
      <c r="E108" s="20"/>
      <c r="F108" s="20">
        <v>2.5000000000000001E-2</v>
      </c>
      <c r="G108" s="1"/>
    </row>
    <row r="109" spans="1:7" x14ac:dyDescent="0.25">
      <c r="A109" s="1"/>
      <c r="B109" s="10">
        <v>40877</v>
      </c>
      <c r="C109" s="20"/>
      <c r="D109" s="20">
        <v>8.9804728515099404E-3</v>
      </c>
      <c r="E109" s="20"/>
      <c r="F109" s="20">
        <v>2.5000000000000001E-2</v>
      </c>
      <c r="G109" s="1"/>
    </row>
    <row r="110" spans="1:7" x14ac:dyDescent="0.25">
      <c r="A110" s="1"/>
      <c r="B110" s="10">
        <v>40908</v>
      </c>
      <c r="C110" s="20"/>
      <c r="D110" s="20">
        <v>5.2140739766302104E-3</v>
      </c>
      <c r="E110" s="20"/>
      <c r="F110" s="20">
        <v>2.1000000000000001E-2</v>
      </c>
      <c r="G110" s="1"/>
    </row>
    <row r="111" spans="1:7" x14ac:dyDescent="0.25">
      <c r="A111" s="1"/>
      <c r="B111" s="10">
        <v>40939</v>
      </c>
      <c r="C111" s="20"/>
      <c r="D111" s="20">
        <v>-3.0014636689721401E-3</v>
      </c>
      <c r="E111" s="20"/>
      <c r="F111" s="20">
        <v>1.4E-2</v>
      </c>
      <c r="G111" s="1"/>
    </row>
    <row r="112" spans="1:7" x14ac:dyDescent="0.25">
      <c r="A112" s="1"/>
      <c r="B112" s="10">
        <v>40968</v>
      </c>
      <c r="C112" s="20"/>
      <c r="D112" s="20">
        <v>7.3900270423503701E-3</v>
      </c>
      <c r="E112" s="20"/>
      <c r="F112" s="20">
        <v>1.6E-2</v>
      </c>
      <c r="G112" s="1"/>
    </row>
    <row r="113" spans="1:7" x14ac:dyDescent="0.25">
      <c r="A113" s="1"/>
      <c r="B113" s="10">
        <v>40999</v>
      </c>
      <c r="C113" s="20"/>
      <c r="D113" s="20">
        <v>4.0987091300546102E-3</v>
      </c>
      <c r="E113" s="20"/>
      <c r="F113" s="20">
        <v>0.02</v>
      </c>
      <c r="G113" s="1"/>
    </row>
    <row r="114" spans="1:7" x14ac:dyDescent="0.25">
      <c r="A114" s="1"/>
      <c r="B114" s="10">
        <v>41029</v>
      </c>
      <c r="C114" s="20"/>
      <c r="D114" s="20">
        <v>1.25307102470762E-2</v>
      </c>
      <c r="E114" s="20"/>
      <c r="F114" s="20">
        <v>2.5999999999999999E-2</v>
      </c>
      <c r="G114" s="1"/>
    </row>
    <row r="115" spans="1:7" x14ac:dyDescent="0.25">
      <c r="A115" s="1"/>
      <c r="B115" s="10">
        <v>41060</v>
      </c>
      <c r="C115" s="20"/>
      <c r="D115" s="20">
        <v>-6.0877753188738302E-3</v>
      </c>
      <c r="E115" s="20"/>
      <c r="F115" s="20">
        <v>3.5000000000000003E-2</v>
      </c>
      <c r="G115" s="1"/>
    </row>
    <row r="116" spans="1:7" x14ac:dyDescent="0.25">
      <c r="A116" s="1"/>
      <c r="B116" s="10">
        <v>41090</v>
      </c>
      <c r="C116" s="20"/>
      <c r="D116" s="20">
        <v>4.8987351027269801E-3</v>
      </c>
      <c r="E116" s="20"/>
      <c r="F116" s="20">
        <v>3.5999999999999997E-2</v>
      </c>
      <c r="G116" s="1"/>
    </row>
    <row r="117" spans="1:7" x14ac:dyDescent="0.25">
      <c r="A117" s="1"/>
      <c r="B117" s="10">
        <v>41121</v>
      </c>
      <c r="C117" s="20"/>
      <c r="D117" s="20">
        <v>2.2136749873936198E-2</v>
      </c>
      <c r="E117" s="20"/>
      <c r="F117" s="20">
        <v>3.4000000000000002E-2</v>
      </c>
      <c r="G117" s="1"/>
    </row>
    <row r="118" spans="1:7" x14ac:dyDescent="0.25">
      <c r="A118" s="1"/>
      <c r="B118" s="10">
        <v>41152</v>
      </c>
      <c r="C118" s="20"/>
      <c r="D118" s="20">
        <v>4.7668208433485397E-2</v>
      </c>
      <c r="E118" s="20"/>
      <c r="F118" s="20">
        <v>4.1000000000000002E-2</v>
      </c>
      <c r="G118" s="1"/>
    </row>
    <row r="119" spans="1:7" x14ac:dyDescent="0.25">
      <c r="A119" s="1"/>
      <c r="B119" s="10">
        <v>41182</v>
      </c>
      <c r="C119" s="20"/>
      <c r="D119" s="20">
        <v>9.9685251454500606E-2</v>
      </c>
      <c r="E119" s="20"/>
      <c r="F119" s="20">
        <v>4.8000000000000001E-2</v>
      </c>
      <c r="G119" s="1"/>
    </row>
    <row r="120" spans="1:7" x14ac:dyDescent="0.25">
      <c r="A120" s="1"/>
      <c r="B120" s="10">
        <v>41213</v>
      </c>
      <c r="C120" s="20"/>
      <c r="D120" s="20">
        <v>0.111935692377886</v>
      </c>
      <c r="E120" s="20"/>
      <c r="F120" s="20">
        <v>4.5999999999999999E-2</v>
      </c>
      <c r="G120" s="1"/>
    </row>
    <row r="121" spans="1:7" x14ac:dyDescent="0.25">
      <c r="A121" s="1"/>
      <c r="B121" s="10">
        <v>41243</v>
      </c>
      <c r="C121" s="20"/>
      <c r="D121" s="20">
        <v>0.13590127892531101</v>
      </c>
      <c r="E121" s="20"/>
      <c r="F121" s="20">
        <v>4.1000000000000002E-2</v>
      </c>
      <c r="G121" s="1"/>
    </row>
    <row r="122" spans="1:7" x14ac:dyDescent="0.25">
      <c r="A122" s="1"/>
      <c r="B122" s="10">
        <v>41274</v>
      </c>
      <c r="C122" s="20"/>
      <c r="D122" s="20">
        <v>0.123425230239899</v>
      </c>
      <c r="E122" s="20"/>
      <c r="F122" s="20">
        <v>4.3999999999999997E-2</v>
      </c>
      <c r="G122" s="1"/>
    </row>
    <row r="123" spans="1:7" x14ac:dyDescent="0.25">
      <c r="A123" s="1"/>
      <c r="B123" s="10">
        <v>41305</v>
      </c>
      <c r="C123" s="20"/>
      <c r="D123" s="20">
        <v>0.142017702594398</v>
      </c>
      <c r="E123" s="20"/>
      <c r="F123" s="20">
        <v>4.5999999999999999E-2</v>
      </c>
      <c r="G123" s="1"/>
    </row>
    <row r="124" spans="1:7" x14ac:dyDescent="0.25">
      <c r="A124" s="1"/>
      <c r="B124" s="10">
        <v>41333</v>
      </c>
      <c r="C124" s="20"/>
      <c r="D124" s="20">
        <v>0.127936741215252</v>
      </c>
      <c r="E124" s="20"/>
      <c r="F124" s="20">
        <v>4.3999999999999997E-2</v>
      </c>
      <c r="G124" s="1"/>
    </row>
    <row r="125" spans="1:7" x14ac:dyDescent="0.25">
      <c r="A125" s="1"/>
      <c r="B125" s="10">
        <v>41364</v>
      </c>
      <c r="C125" s="20"/>
      <c r="D125" s="20">
        <v>0.122145350321385</v>
      </c>
      <c r="E125" s="20"/>
      <c r="F125" s="20">
        <v>3.4000000000000002E-2</v>
      </c>
      <c r="G125" s="1"/>
    </row>
    <row r="126" spans="1:7" x14ac:dyDescent="0.25">
      <c r="A126" s="1"/>
      <c r="B126" s="10">
        <v>41394</v>
      </c>
      <c r="C126" s="20"/>
      <c r="D126" s="20">
        <v>0.12245226418489</v>
      </c>
      <c r="E126" s="20"/>
      <c r="F126" s="20">
        <v>3.1E-2</v>
      </c>
      <c r="G126" s="1"/>
    </row>
    <row r="127" spans="1:7" x14ac:dyDescent="0.25">
      <c r="A127" s="1"/>
      <c r="B127" s="10">
        <v>41425</v>
      </c>
      <c r="C127" s="20"/>
      <c r="D127" s="20">
        <v>0.121342736998399</v>
      </c>
      <c r="E127" s="20"/>
      <c r="F127" s="20">
        <v>1.7999999999999999E-2</v>
      </c>
      <c r="G127" s="1"/>
    </row>
    <row r="128" spans="1:7" x14ac:dyDescent="0.25">
      <c r="A128" s="1"/>
      <c r="B128" s="10">
        <v>41455</v>
      </c>
      <c r="C128" s="20"/>
      <c r="D128" s="20">
        <v>8.89628843388348E-2</v>
      </c>
      <c r="E128" s="20"/>
      <c r="F128" s="20">
        <v>2.1999999999999999E-2</v>
      </c>
      <c r="G128" s="1"/>
    </row>
    <row r="129" spans="1:7" x14ac:dyDescent="0.25">
      <c r="A129" s="1"/>
      <c r="B129" s="10">
        <v>41486</v>
      </c>
      <c r="C129" s="20"/>
      <c r="D129" s="20">
        <v>9.7454959879671899E-2</v>
      </c>
      <c r="E129" s="20"/>
      <c r="F129" s="20">
        <v>2.7E-2</v>
      </c>
      <c r="G129" s="1"/>
    </row>
    <row r="130" spans="1:7" x14ac:dyDescent="0.25">
      <c r="A130" s="1"/>
      <c r="B130" s="10">
        <v>41517</v>
      </c>
      <c r="C130" s="20"/>
      <c r="D130" s="20">
        <v>9.07548678689203E-2</v>
      </c>
      <c r="E130" s="20"/>
      <c r="F130" s="20">
        <v>2.4E-2</v>
      </c>
      <c r="G130" s="1"/>
    </row>
    <row r="131" spans="1:7" x14ac:dyDescent="0.25">
      <c r="A131" s="1"/>
      <c r="B131" s="10">
        <v>41547</v>
      </c>
      <c r="C131" s="20"/>
      <c r="D131" s="20">
        <v>6.1232797121130798E-2</v>
      </c>
      <c r="E131" s="20"/>
      <c r="F131" s="20">
        <v>1.7000000000000001E-2</v>
      </c>
      <c r="G131" s="1"/>
    </row>
    <row r="132" spans="1:7" x14ac:dyDescent="0.25">
      <c r="A132" s="1"/>
      <c r="B132" s="10">
        <v>41578</v>
      </c>
      <c r="C132" s="20"/>
      <c r="D132" s="20">
        <v>4.6038620169273299E-2</v>
      </c>
      <c r="E132" s="20"/>
      <c r="F132" s="20">
        <v>8.0000000000000002E-3</v>
      </c>
      <c r="G132" s="1"/>
    </row>
    <row r="133" spans="1:7" x14ac:dyDescent="0.25">
      <c r="A133" s="1"/>
      <c r="B133" s="10">
        <v>41608</v>
      </c>
      <c r="C133" s="20"/>
      <c r="D133" s="20">
        <v>4.7104752169372398E-2</v>
      </c>
      <c r="E133" s="20"/>
      <c r="F133" s="20">
        <v>7.0000000000000001E-3</v>
      </c>
      <c r="G133" s="1"/>
    </row>
    <row r="134" spans="1:7" x14ac:dyDescent="0.25">
      <c r="A134" s="1"/>
      <c r="B134" s="10">
        <v>41639</v>
      </c>
      <c r="C134" s="20"/>
      <c r="D134" s="20">
        <v>4.4624958649178301E-2</v>
      </c>
      <c r="E134" s="20"/>
      <c r="F134" s="20">
        <v>5.0000000000000001E-3</v>
      </c>
      <c r="G134" s="1"/>
    </row>
    <row r="135" spans="1:7" x14ac:dyDescent="0.25">
      <c r="A135" s="1"/>
      <c r="B135" s="10">
        <v>41670</v>
      </c>
      <c r="C135" s="20"/>
      <c r="D135" s="20">
        <v>2.38189030681208E-2</v>
      </c>
      <c r="E135" s="20"/>
      <c r="F135" s="20">
        <v>4.0000000000000001E-3</v>
      </c>
      <c r="G135" s="1"/>
    </row>
    <row r="136" spans="1:7" x14ac:dyDescent="0.25">
      <c r="A136" s="1"/>
      <c r="B136" s="10">
        <v>41698</v>
      </c>
      <c r="C136" s="20"/>
      <c r="D136" s="20">
        <v>5.22322163686657E-2</v>
      </c>
      <c r="E136" s="20"/>
      <c r="F136" s="20">
        <v>-2E-3</v>
      </c>
      <c r="G136" s="1"/>
    </row>
    <row r="137" spans="1:7" x14ac:dyDescent="0.25">
      <c r="A137" s="1"/>
      <c r="B137" s="10">
        <v>41729</v>
      </c>
      <c r="C137" s="20"/>
      <c r="D137" s="20">
        <v>4.8260628878160003E-2</v>
      </c>
      <c r="E137" s="20"/>
      <c r="F137" s="20">
        <v>-1E-3</v>
      </c>
      <c r="G137" s="1"/>
    </row>
    <row r="138" spans="1:7" x14ac:dyDescent="0.25">
      <c r="A138" s="1"/>
      <c r="B138" s="10">
        <v>41759</v>
      </c>
      <c r="C138" s="20"/>
      <c r="D138" s="20">
        <v>3.9124477905045002E-2</v>
      </c>
      <c r="E138" s="20"/>
      <c r="F138" s="20">
        <v>-1E-3</v>
      </c>
      <c r="G138" s="1"/>
    </row>
    <row r="139" spans="1:7" x14ac:dyDescent="0.25">
      <c r="A139" s="1"/>
      <c r="B139" s="10">
        <v>41790</v>
      </c>
      <c r="C139" s="20"/>
      <c r="D139" s="20">
        <v>6.6920620490549296E-2</v>
      </c>
      <c r="E139" s="20"/>
      <c r="F139" s="20">
        <v>4.0000000000000001E-3</v>
      </c>
      <c r="G139" s="1"/>
    </row>
    <row r="140" spans="1:7" x14ac:dyDescent="0.25">
      <c r="A140" s="1"/>
      <c r="B140" s="10">
        <v>41820</v>
      </c>
      <c r="C140" s="20"/>
      <c r="D140" s="20">
        <v>0.109270548972004</v>
      </c>
      <c r="E140" s="20"/>
      <c r="F140" s="20">
        <v>5.0000000000000001E-3</v>
      </c>
      <c r="G140" s="1"/>
    </row>
    <row r="141" spans="1:7" x14ac:dyDescent="0.25">
      <c r="A141" s="1"/>
      <c r="B141" s="10">
        <v>41851</v>
      </c>
      <c r="C141" s="20"/>
      <c r="D141" s="20">
        <v>9.0940925474733106E-2</v>
      </c>
      <c r="E141" s="20"/>
      <c r="F141" s="20">
        <v>6.0000000000000001E-3</v>
      </c>
      <c r="G141" s="1"/>
    </row>
    <row r="142" spans="1:7" x14ac:dyDescent="0.25">
      <c r="A142" s="1"/>
      <c r="B142" s="10">
        <v>41882</v>
      </c>
      <c r="C142" s="20"/>
      <c r="D142" s="20">
        <v>9.9715765502500497E-2</v>
      </c>
      <c r="E142" s="20"/>
      <c r="F142" s="20">
        <v>3.0000000000000001E-3</v>
      </c>
      <c r="G142" s="1"/>
    </row>
    <row r="143" spans="1:7" x14ac:dyDescent="0.25">
      <c r="A143" s="1"/>
      <c r="B143" s="10">
        <v>41912</v>
      </c>
      <c r="C143" s="20"/>
      <c r="D143" s="20">
        <v>0.113527261998264</v>
      </c>
      <c r="E143" s="20"/>
      <c r="F143" s="20">
        <v>2E-3</v>
      </c>
      <c r="G143" s="1"/>
    </row>
    <row r="144" spans="1:7" x14ac:dyDescent="0.25">
      <c r="A144" s="1"/>
      <c r="B144" s="10">
        <v>41943</v>
      </c>
      <c r="C144" s="20"/>
      <c r="D144" s="20">
        <v>0.111322088844202</v>
      </c>
      <c r="E144" s="20"/>
      <c r="F144" s="20">
        <v>5.0000000000000001E-3</v>
      </c>
      <c r="G144" s="1"/>
    </row>
    <row r="145" spans="1:7" x14ac:dyDescent="0.25">
      <c r="A145" s="1"/>
      <c r="B145" s="10">
        <v>41973</v>
      </c>
      <c r="C145" s="20"/>
      <c r="D145" s="20">
        <v>0.11227686701403899</v>
      </c>
      <c r="E145" s="20"/>
      <c r="F145" s="20">
        <v>3.0000000000000001E-3</v>
      </c>
      <c r="G145" s="1"/>
    </row>
    <row r="146" spans="1:7" x14ac:dyDescent="0.25">
      <c r="A146" s="1"/>
      <c r="B146" s="10">
        <v>42004</v>
      </c>
      <c r="C146" s="20"/>
      <c r="D146" s="20">
        <v>0.113585869758761</v>
      </c>
      <c r="E146" s="20"/>
      <c r="F146" s="20">
        <v>-1E-3</v>
      </c>
      <c r="G146" s="1"/>
    </row>
    <row r="147" spans="1:7" x14ac:dyDescent="0.25">
      <c r="A147" s="1"/>
      <c r="B147" s="10">
        <v>42035</v>
      </c>
      <c r="C147" s="20"/>
      <c r="D147" s="20">
        <v>0.14165355827205001</v>
      </c>
      <c r="E147" s="20"/>
      <c r="F147" s="20">
        <v>-6.0000000000000001E-3</v>
      </c>
      <c r="G147" s="1"/>
    </row>
    <row r="148" spans="1:7" x14ac:dyDescent="0.25">
      <c r="A148" s="1"/>
      <c r="B148" s="10">
        <v>42063</v>
      </c>
      <c r="C148" s="20"/>
      <c r="D148" s="20">
        <v>0.127118387408518</v>
      </c>
      <c r="E148" s="20"/>
      <c r="F148" s="20">
        <v>-4.0000000000000001E-3</v>
      </c>
      <c r="G148" s="1"/>
    </row>
    <row r="149" spans="1:7" x14ac:dyDescent="0.25">
      <c r="A149" s="1"/>
      <c r="B149" s="10">
        <v>42094</v>
      </c>
      <c r="C149" s="20"/>
      <c r="D149" s="20">
        <v>0.13617610905809399</v>
      </c>
      <c r="E149" s="20"/>
      <c r="F149" s="20">
        <v>0</v>
      </c>
      <c r="G149" s="1"/>
    </row>
    <row r="150" spans="1:7" x14ac:dyDescent="0.25">
      <c r="A150" s="1"/>
      <c r="B150" s="10">
        <v>42124</v>
      </c>
      <c r="C150" s="20"/>
      <c r="D150" s="20">
        <v>0.135477896754195</v>
      </c>
      <c r="E150" s="20"/>
      <c r="F150" s="20">
        <v>-1E-3</v>
      </c>
      <c r="G150" s="1"/>
    </row>
    <row r="151" spans="1:7" x14ac:dyDescent="0.25">
      <c r="A151" s="1"/>
      <c r="B151" s="10">
        <v>42155</v>
      </c>
      <c r="C151" s="20"/>
      <c r="D151" s="20">
        <v>0.112052148067842</v>
      </c>
      <c r="E151" s="20"/>
      <c r="F151" s="20">
        <v>0</v>
      </c>
      <c r="G151" s="1"/>
    </row>
    <row r="152" spans="1:7" x14ac:dyDescent="0.25">
      <c r="A152" s="1"/>
      <c r="B152" s="10">
        <v>42185</v>
      </c>
      <c r="C152" s="20"/>
      <c r="D152" s="20">
        <v>8.1685270854831502E-2</v>
      </c>
      <c r="E152" s="20"/>
      <c r="F152" s="20">
        <v>1E-3</v>
      </c>
      <c r="G152" s="1"/>
    </row>
    <row r="153" spans="1:7" x14ac:dyDescent="0.25">
      <c r="A153" s="1"/>
      <c r="B153" s="10">
        <v>42216</v>
      </c>
      <c r="C153" s="20"/>
      <c r="D153" s="20">
        <v>9.4218461034097298E-2</v>
      </c>
      <c r="E153" s="20"/>
      <c r="F153" s="20">
        <v>-2E-3</v>
      </c>
      <c r="G153" s="1"/>
    </row>
    <row r="154" spans="1:7" x14ac:dyDescent="0.25">
      <c r="A154" s="1"/>
      <c r="B154" s="10">
        <v>42247</v>
      </c>
      <c r="C154" s="20">
        <v>0.104782990436153</v>
      </c>
      <c r="D154" s="20">
        <v>7.0289125229001895E-2</v>
      </c>
      <c r="E154" s="20">
        <v>7.2446004409855796E-2</v>
      </c>
      <c r="F154" s="20">
        <v>-1E-3</v>
      </c>
      <c r="G154" s="1"/>
    </row>
    <row r="155" spans="1:7" x14ac:dyDescent="0.25">
      <c r="A155" s="1"/>
      <c r="B155" s="10">
        <v>42277</v>
      </c>
      <c r="C155" s="20">
        <v>8.1931108429655203E-2</v>
      </c>
      <c r="D155" s="20">
        <v>4.9984526543074101E-2</v>
      </c>
      <c r="E155" s="20">
        <v>6.57342330376922E-2</v>
      </c>
      <c r="F155" s="20">
        <v>-5.0000000000000001E-3</v>
      </c>
      <c r="G155" s="1"/>
    </row>
    <row r="156" spans="1:7" x14ac:dyDescent="0.25">
      <c r="A156" s="1"/>
      <c r="B156" s="10">
        <v>42308</v>
      </c>
      <c r="C156" s="20">
        <v>0.112368862589263</v>
      </c>
      <c r="D156" s="20">
        <v>6.6955061396272206E-2</v>
      </c>
      <c r="E156" s="20">
        <v>6.3744718564326106E-2</v>
      </c>
      <c r="F156" s="20">
        <v>-5.0000000000000001E-3</v>
      </c>
      <c r="G156" s="1"/>
    </row>
    <row r="157" spans="1:7" x14ac:dyDescent="0.25">
      <c r="A157" s="1"/>
      <c r="B157" s="10">
        <v>42338</v>
      </c>
      <c r="C157" s="20">
        <v>0.107619911592684</v>
      </c>
      <c r="D157" s="20">
        <v>6.9499848122506203E-2</v>
      </c>
      <c r="E157" s="20">
        <v>6.5165105915354196E-2</v>
      </c>
      <c r="F157" s="20">
        <v>-4.0000000000000001E-3</v>
      </c>
      <c r="G157" s="1"/>
    </row>
    <row r="158" spans="1:7" x14ac:dyDescent="0.25">
      <c r="A158" s="1"/>
      <c r="B158" s="10">
        <v>42369</v>
      </c>
      <c r="C158" s="20">
        <v>9.1157345753575494E-2</v>
      </c>
      <c r="D158" s="20">
        <v>6.1887146151495799E-2</v>
      </c>
      <c r="E158" s="20">
        <v>6.7839428869785404E-2</v>
      </c>
      <c r="F158" s="20">
        <v>-3.0000000000000001E-3</v>
      </c>
      <c r="G158" s="1"/>
    </row>
    <row r="159" spans="1:7" x14ac:dyDescent="0.25">
      <c r="A159" s="1"/>
      <c r="B159" s="10">
        <v>42400</v>
      </c>
      <c r="C159" s="20">
        <v>3.9278736623124602E-2</v>
      </c>
      <c r="D159" s="20">
        <v>2.7812924547923501E-2</v>
      </c>
      <c r="E159" s="20">
        <v>5.2107202277196202E-2</v>
      </c>
      <c r="F159" s="20">
        <v>-2E-3</v>
      </c>
      <c r="G159" s="1"/>
    </row>
    <row r="160" spans="1:7" x14ac:dyDescent="0.25">
      <c r="A160" s="1"/>
      <c r="B160" s="10">
        <v>42429</v>
      </c>
      <c r="C160" s="20">
        <v>1.5109619137249701E-2</v>
      </c>
      <c r="D160" s="20">
        <v>1.3208638207513401E-2</v>
      </c>
      <c r="E160" s="20">
        <v>5.4069628451057603E-2</v>
      </c>
      <c r="F160" s="20">
        <v>-6.0000000000000001E-3</v>
      </c>
      <c r="G160" s="1"/>
    </row>
    <row r="161" spans="1:7" x14ac:dyDescent="0.25">
      <c r="A161" s="1"/>
      <c r="B161" s="10">
        <v>42460</v>
      </c>
      <c r="C161" s="20">
        <v>1.51866092080961E-2</v>
      </c>
      <c r="D161" s="20">
        <v>8.3282878818205005E-3</v>
      </c>
      <c r="E161" s="20">
        <v>4.8132934196934998E-2</v>
      </c>
      <c r="F161" s="20">
        <v>-8.9999999999999993E-3</v>
      </c>
      <c r="G161" s="1"/>
    </row>
    <row r="162" spans="1:7" x14ac:dyDescent="0.25">
      <c r="A162" s="1"/>
      <c r="B162" s="10">
        <v>42490</v>
      </c>
      <c r="C162" s="20">
        <v>2.2324973440522901E-2</v>
      </c>
      <c r="D162" s="20">
        <v>9.9094170945142092E-3</v>
      </c>
      <c r="E162" s="20">
        <v>5.14621832308595E-2</v>
      </c>
      <c r="F162" s="20">
        <v>-8.9999999999999993E-3</v>
      </c>
      <c r="G162" s="1"/>
    </row>
    <row r="163" spans="1:7" x14ac:dyDescent="0.25">
      <c r="A163" s="1"/>
      <c r="B163" s="10">
        <v>42521</v>
      </c>
      <c r="C163" s="20">
        <v>4.0270422354887099E-2</v>
      </c>
      <c r="D163" s="20">
        <v>1.9343357613258901E-2</v>
      </c>
      <c r="E163" s="20">
        <v>5.60420714388341E-2</v>
      </c>
      <c r="F163" s="20">
        <v>-1.2E-2</v>
      </c>
      <c r="G163" s="1"/>
    </row>
    <row r="164" spans="1:7" x14ac:dyDescent="0.25">
      <c r="A164" s="1"/>
      <c r="B164" s="10">
        <v>42551</v>
      </c>
      <c r="C164" s="20">
        <v>4.7247513694202797E-2</v>
      </c>
      <c r="D164" s="20">
        <v>2.8602811136840999E-2</v>
      </c>
      <c r="E164" s="20">
        <v>6.7262527741895201E-2</v>
      </c>
      <c r="F164" s="20">
        <v>-1.2E-2</v>
      </c>
      <c r="G164" s="1"/>
    </row>
    <row r="165" spans="1:7" x14ac:dyDescent="0.25">
      <c r="A165" s="1"/>
      <c r="B165" s="10">
        <v>42582</v>
      </c>
      <c r="C165" s="20">
        <v>4.7540605003229E-2</v>
      </c>
      <c r="D165" s="20">
        <v>2.4288302812780702E-2</v>
      </c>
      <c r="E165" s="20">
        <v>5.5838209437240299E-2</v>
      </c>
      <c r="F165" s="20">
        <v>-1.0999999999999999E-2</v>
      </c>
      <c r="G165" s="1"/>
    </row>
    <row r="166" spans="1:7" x14ac:dyDescent="0.25">
      <c r="A166" s="1"/>
      <c r="B166" s="10">
        <v>42613</v>
      </c>
      <c r="C166" s="20">
        <v>7.9089580624041894E-2</v>
      </c>
      <c r="D166" s="20">
        <v>4.8192163343925697E-2</v>
      </c>
      <c r="E166" s="20">
        <v>6.3479409695174099E-2</v>
      </c>
      <c r="F166" s="20">
        <v>-1.4999999999999999E-2</v>
      </c>
      <c r="G166" s="1"/>
    </row>
    <row r="167" spans="1:7" x14ac:dyDescent="0.25">
      <c r="A167" s="1"/>
      <c r="B167" s="10">
        <v>42643</v>
      </c>
      <c r="C167" s="20">
        <v>0.114950926975054</v>
      </c>
      <c r="D167" s="20">
        <v>6.8700517370193101E-2</v>
      </c>
      <c r="E167" s="20">
        <v>6.9949031747439994E-2</v>
      </c>
      <c r="F167" s="20">
        <v>-7.0000000000000001E-3</v>
      </c>
      <c r="G167" s="1"/>
    </row>
    <row r="168" spans="1:7" x14ac:dyDescent="0.25">
      <c r="A168" s="1"/>
      <c r="B168" s="10">
        <v>42674</v>
      </c>
      <c r="C168" s="20">
        <v>9.08284671682624E-2</v>
      </c>
      <c r="D168" s="20">
        <v>6.1637390177333898E-2</v>
      </c>
      <c r="E168" s="20">
        <v>8.3530354060702403E-2</v>
      </c>
      <c r="F168" s="20">
        <v>-3.0000000000000001E-3</v>
      </c>
      <c r="G168" s="1"/>
    </row>
    <row r="169" spans="1:7" x14ac:dyDescent="0.25">
      <c r="A169" s="1"/>
      <c r="B169" s="10">
        <v>42704</v>
      </c>
      <c r="C169" s="20">
        <v>9.5609219228746295E-2</v>
      </c>
      <c r="D169" s="20">
        <v>5.0881312969597102E-2</v>
      </c>
      <c r="E169" s="20">
        <v>7.2545017379406398E-2</v>
      </c>
      <c r="F169" s="20">
        <v>2E-3</v>
      </c>
      <c r="G169" s="1"/>
    </row>
    <row r="170" spans="1:7" x14ac:dyDescent="0.25">
      <c r="A170" s="1"/>
      <c r="B170" s="10">
        <v>42735</v>
      </c>
      <c r="C170" s="20">
        <v>0.11795081983924099</v>
      </c>
      <c r="D170" s="20">
        <v>6.9428196916157897E-2</v>
      </c>
      <c r="E170" s="20">
        <v>7.4290297781760606E-2</v>
      </c>
      <c r="F170" s="20">
        <v>7.0000000000000001E-3</v>
      </c>
      <c r="G170" s="1"/>
    </row>
    <row r="171" spans="1:7" x14ac:dyDescent="0.25">
      <c r="A171" s="1"/>
      <c r="B171" s="10">
        <v>42766</v>
      </c>
      <c r="C171" s="20">
        <v>0.15015151416342601</v>
      </c>
      <c r="D171" s="20">
        <v>8.0914739174236194E-2</v>
      </c>
      <c r="E171" s="20">
        <v>7.0739405643812397E-2</v>
      </c>
      <c r="F171" s="20">
        <v>8.9999999999999993E-3</v>
      </c>
      <c r="G171" s="1"/>
    </row>
    <row r="172" spans="1:7" x14ac:dyDescent="0.25">
      <c r="A172" s="1"/>
      <c r="B172" s="10">
        <v>42794</v>
      </c>
      <c r="C172" s="20">
        <v>0.17845507780262401</v>
      </c>
      <c r="D172" s="20">
        <v>9.5138804313912098E-2</v>
      </c>
      <c r="E172" s="20">
        <v>7.5920665293490494E-2</v>
      </c>
      <c r="F172" s="20">
        <v>1.4E-2</v>
      </c>
      <c r="G172" s="1"/>
    </row>
    <row r="173" spans="1:7" x14ac:dyDescent="0.25">
      <c r="A173" s="1"/>
      <c r="B173" s="10">
        <v>42825</v>
      </c>
      <c r="C173" s="20">
        <v>0.13547212911489401</v>
      </c>
      <c r="D173" s="20">
        <v>6.8083704945864201E-2</v>
      </c>
      <c r="E173" s="20">
        <v>6.3400978209163406E-2</v>
      </c>
      <c r="F173" s="20">
        <v>1.0999999999999999E-2</v>
      </c>
      <c r="G173" s="1"/>
    </row>
    <row r="174" spans="1:7" x14ac:dyDescent="0.25">
      <c r="A174" s="1"/>
      <c r="B174" s="10">
        <v>42855</v>
      </c>
      <c r="C174" s="20">
        <v>0.13208448688538699</v>
      </c>
      <c r="D174" s="20">
        <v>6.7394687190041005E-2</v>
      </c>
      <c r="E174" s="20">
        <v>5.93502852698988E-2</v>
      </c>
      <c r="F174" s="20">
        <v>1.4E-2</v>
      </c>
      <c r="G174" s="1"/>
    </row>
    <row r="175" spans="1:7" x14ac:dyDescent="0.25">
      <c r="A175" s="1"/>
      <c r="B175" s="10">
        <v>42886</v>
      </c>
      <c r="C175" s="20">
        <v>0.107107489347378</v>
      </c>
      <c r="D175" s="20">
        <v>4.9790101924999802E-2</v>
      </c>
      <c r="E175" s="20">
        <v>5.8519433870900299E-2</v>
      </c>
      <c r="F175" s="20">
        <v>0.01</v>
      </c>
      <c r="G175" s="1"/>
    </row>
    <row r="176" spans="1:7" x14ac:dyDescent="0.25">
      <c r="A176" s="1"/>
      <c r="B176" s="10">
        <v>42916</v>
      </c>
      <c r="C176" s="20">
        <v>0.122579500757968</v>
      </c>
      <c r="D176" s="20">
        <v>6.2225655511537699E-2</v>
      </c>
      <c r="E176" s="20">
        <v>6.6065076393123895E-2</v>
      </c>
      <c r="F176" s="20">
        <v>1.0999999999999999E-2</v>
      </c>
      <c r="G176" s="1"/>
    </row>
    <row r="177" spans="1:7" x14ac:dyDescent="0.25">
      <c r="A177" s="1"/>
      <c r="B177" s="10">
        <v>42947</v>
      </c>
      <c r="C177" s="20">
        <v>9.7160364812944905E-2</v>
      </c>
      <c r="D177" s="20">
        <v>5.2782288171009398E-2</v>
      </c>
      <c r="E177" s="20">
        <v>6.6666859291387701E-2</v>
      </c>
      <c r="F177" s="20">
        <v>1.2E-2</v>
      </c>
      <c r="G177" s="1"/>
    </row>
    <row r="178" spans="1:7" x14ac:dyDescent="0.25">
      <c r="A178" s="1"/>
      <c r="B178" s="10">
        <v>42978</v>
      </c>
      <c r="C178" s="20">
        <v>9.3654188205388095E-2</v>
      </c>
      <c r="D178" s="20">
        <v>4.4899364576676898E-2</v>
      </c>
      <c r="E178" s="20">
        <v>6.4286053963116499E-2</v>
      </c>
      <c r="F178" s="20">
        <v>1.4999999999999999E-2</v>
      </c>
      <c r="G178" s="1"/>
    </row>
    <row r="179" spans="1:7" x14ac:dyDescent="0.25">
      <c r="A179" s="1"/>
      <c r="B179" s="10">
        <v>43008</v>
      </c>
      <c r="C179" s="20">
        <v>7.5120516350023495E-2</v>
      </c>
      <c r="D179" s="20">
        <v>4.1599413251407702E-2</v>
      </c>
      <c r="E179" s="20">
        <v>6.6102177213483104E-2</v>
      </c>
      <c r="F179" s="20">
        <v>1.6E-2</v>
      </c>
      <c r="G179" s="1"/>
    </row>
    <row r="180" spans="1:7" x14ac:dyDescent="0.25">
      <c r="A180" s="1"/>
      <c r="B180" s="10">
        <v>43039</v>
      </c>
      <c r="C180" s="20">
        <v>7.2940624531068005E-2</v>
      </c>
      <c r="D180" s="20">
        <v>3.7894838874613597E-2</v>
      </c>
      <c r="E180" s="20">
        <v>5.4623342501426198E-2</v>
      </c>
      <c r="F180" s="20">
        <v>1.6E-2</v>
      </c>
      <c r="G180" s="1"/>
    </row>
    <row r="181" spans="1:7" x14ac:dyDescent="0.25">
      <c r="A181" s="1"/>
      <c r="B181" s="10">
        <v>43069</v>
      </c>
      <c r="C181" s="20">
        <v>6.4320441034000406E-2</v>
      </c>
      <c r="D181" s="20">
        <v>4.4368506965671399E-2</v>
      </c>
      <c r="E181" s="20">
        <v>6.6083275669248404E-2</v>
      </c>
      <c r="F181" s="20">
        <v>1.6E-2</v>
      </c>
      <c r="G181" s="1"/>
    </row>
    <row r="182" spans="1:7" x14ac:dyDescent="0.25">
      <c r="A182" s="1"/>
      <c r="B182" s="10">
        <v>43100</v>
      </c>
      <c r="C182" s="20">
        <v>4.5747788494935798E-2</v>
      </c>
      <c r="D182" s="20">
        <v>3.05589628075069E-2</v>
      </c>
      <c r="E182" s="20">
        <v>6.0842014282792303E-2</v>
      </c>
      <c r="F182" s="20">
        <v>1.2999999999999999E-2</v>
      </c>
      <c r="G182" s="1"/>
    </row>
    <row r="183" spans="1:7" x14ac:dyDescent="0.25">
      <c r="A183" s="1"/>
      <c r="B183" s="10">
        <v>43131</v>
      </c>
      <c r="C183" s="20">
        <v>3.31688173059939E-2</v>
      </c>
      <c r="D183" s="20">
        <v>2.1157547858285899E-2</v>
      </c>
      <c r="E183" s="20">
        <v>6.4498580676172604E-2</v>
      </c>
      <c r="F183" s="20">
        <v>1.2E-2</v>
      </c>
      <c r="G183" s="1"/>
    </row>
    <row r="184" spans="1:7" x14ac:dyDescent="0.25">
      <c r="A184" s="1"/>
      <c r="B184" s="10">
        <v>43159</v>
      </c>
      <c r="C184" s="20">
        <v>6.6824783632395404E-3</v>
      </c>
      <c r="D184" s="20">
        <v>6.7868951487546304E-3</v>
      </c>
      <c r="E184" s="20">
        <v>5.4856076814288897E-2</v>
      </c>
      <c r="F184" s="20">
        <v>8.9999999999999993E-3</v>
      </c>
      <c r="G184" s="1"/>
    </row>
    <row r="185" spans="1:7" x14ac:dyDescent="0.25">
      <c r="A185" s="1"/>
      <c r="B185" s="10">
        <v>43190</v>
      </c>
      <c r="C185" s="20">
        <v>3.1840636771369703E-2</v>
      </c>
      <c r="D185" s="20">
        <v>2.9867950095792101E-2</v>
      </c>
      <c r="E185" s="20">
        <v>6.9346328122813702E-2</v>
      </c>
      <c r="F185" s="20">
        <v>1.2E-2</v>
      </c>
      <c r="G185" s="1"/>
    </row>
    <row r="186" spans="1:7" x14ac:dyDescent="0.25">
      <c r="A186" s="1"/>
      <c r="B186" s="10">
        <v>43220</v>
      </c>
      <c r="C186" s="20">
        <v>3.7097321059796899E-2</v>
      </c>
      <c r="D186" s="20">
        <v>3.3984661886379303E-2</v>
      </c>
      <c r="E186" s="20">
        <v>7.2720761268658896E-2</v>
      </c>
      <c r="F186" s="20">
        <v>1.4E-2</v>
      </c>
      <c r="G186" s="1"/>
    </row>
    <row r="187" spans="1:7" x14ac:dyDescent="0.25">
      <c r="A187" s="1"/>
      <c r="B187" s="10">
        <v>43251</v>
      </c>
      <c r="C187" s="20">
        <v>5.81743464298261E-2</v>
      </c>
      <c r="D187" s="20">
        <v>4.7490036461541797E-2</v>
      </c>
      <c r="E187" s="20">
        <v>6.9909942368851202E-2</v>
      </c>
      <c r="F187" s="20">
        <v>1.7999999999999999E-2</v>
      </c>
      <c r="G187" s="1"/>
    </row>
    <row r="188" spans="1:7" x14ac:dyDescent="0.25">
      <c r="A188" s="1"/>
      <c r="B188" s="10">
        <v>43281</v>
      </c>
      <c r="C188" s="20">
        <v>5.0546006506733999E-2</v>
      </c>
      <c r="D188" s="20">
        <v>3.6401055513528298E-2</v>
      </c>
      <c r="E188" s="20">
        <v>5.8856916160742401E-2</v>
      </c>
      <c r="F188" s="20">
        <v>2.1999999999999999E-2</v>
      </c>
      <c r="G188" s="1"/>
    </row>
    <row r="189" spans="1:7" x14ac:dyDescent="0.25">
      <c r="A189" s="1"/>
      <c r="B189" s="10">
        <v>43312</v>
      </c>
      <c r="C189" s="20">
        <v>5.92427632203609E-2</v>
      </c>
      <c r="D189" s="20">
        <v>4.26459530849592E-2</v>
      </c>
      <c r="E189" s="20">
        <v>5.6524876558324597E-2</v>
      </c>
      <c r="F189" s="20">
        <v>2.1999999999999999E-2</v>
      </c>
      <c r="G189" s="1"/>
    </row>
    <row r="190" spans="1:7" x14ac:dyDescent="0.25">
      <c r="A190" s="1"/>
      <c r="B190" s="10">
        <v>43343</v>
      </c>
      <c r="C190" s="20">
        <v>5.24197543835037E-2</v>
      </c>
      <c r="D190" s="20">
        <v>4.4489038761026403E-2</v>
      </c>
      <c r="E190" s="20">
        <v>5.1360127992393201E-2</v>
      </c>
      <c r="F190" s="20">
        <v>2.1000000000000001E-2</v>
      </c>
      <c r="G190" s="1"/>
    </row>
    <row r="191" spans="1:7" x14ac:dyDescent="0.25">
      <c r="A191" s="1"/>
      <c r="B191" s="10">
        <v>43373</v>
      </c>
      <c r="C191" s="20">
        <v>3.7112188762824301E-2</v>
      </c>
      <c r="D191" s="20">
        <v>3.0908524982859099E-2</v>
      </c>
      <c r="E191" s="20">
        <v>4.1770539906722699E-2</v>
      </c>
      <c r="F191" s="20">
        <v>1.6E-2</v>
      </c>
      <c r="G191" s="1"/>
    </row>
    <row r="192" spans="1:7" x14ac:dyDescent="0.25">
      <c r="A192" s="1"/>
      <c r="B192" s="10">
        <v>43404</v>
      </c>
      <c r="C192" s="20">
        <v>1.4499664604356E-2</v>
      </c>
      <c r="D192" s="20">
        <v>1.7730786121830301E-2</v>
      </c>
      <c r="E192" s="20">
        <v>3.7717809916759902E-2</v>
      </c>
      <c r="F192" s="20">
        <v>1.7000000000000001E-2</v>
      </c>
      <c r="G192" s="1"/>
    </row>
    <row r="193" spans="1:7" x14ac:dyDescent="0.25">
      <c r="A193" s="1"/>
      <c r="B193" s="10">
        <v>43434</v>
      </c>
      <c r="C193" s="20">
        <v>1.60248162478689E-2</v>
      </c>
      <c r="D193" s="20">
        <v>1.33301942994215E-2</v>
      </c>
      <c r="E193" s="20">
        <v>3.1305577503380803E-2</v>
      </c>
      <c r="F193" s="20">
        <v>1.2999999999999999E-2</v>
      </c>
      <c r="G193" s="1"/>
    </row>
    <row r="194" spans="1:7" x14ac:dyDescent="0.25">
      <c r="A194" s="1"/>
      <c r="B194" s="10">
        <v>43465</v>
      </c>
      <c r="C194" s="20">
        <v>8.3900349932723994E-3</v>
      </c>
      <c r="D194" s="20">
        <v>1.01613407653238E-2</v>
      </c>
      <c r="E194" s="20">
        <v>2.9405602275974999E-2</v>
      </c>
      <c r="F194" s="20">
        <v>0.01</v>
      </c>
      <c r="G194" s="1"/>
    </row>
    <row r="195" spans="1:7" x14ac:dyDescent="0.25">
      <c r="A195" s="1"/>
      <c r="B195" s="10">
        <v>43496</v>
      </c>
      <c r="C195" s="20">
        <v>2.0410110650499701E-2</v>
      </c>
      <c r="D195" s="20">
        <v>2.53453705338662E-2</v>
      </c>
      <c r="E195" s="20">
        <v>2.6040731691501E-2</v>
      </c>
      <c r="F195" s="20">
        <v>6.0000000000000001E-3</v>
      </c>
      <c r="G195" s="1"/>
    </row>
    <row r="196" spans="1:7" x14ac:dyDescent="0.25">
      <c r="A196" s="1"/>
      <c r="B196" s="10">
        <v>43524</v>
      </c>
      <c r="C196" s="20">
        <v>3.6813256129399001E-2</v>
      </c>
      <c r="D196" s="20">
        <v>3.5354367671354102E-2</v>
      </c>
      <c r="E196" s="20">
        <v>2.7175162204747801E-2</v>
      </c>
      <c r="F196" s="20">
        <v>8.0000000000000002E-3</v>
      </c>
      <c r="G196" s="1"/>
    </row>
    <row r="197" spans="1:7" x14ac:dyDescent="0.25">
      <c r="A197" s="1"/>
      <c r="B197" s="10">
        <v>43555</v>
      </c>
      <c r="C197" s="20">
        <v>4.9143611089657001E-2</v>
      </c>
      <c r="D197" s="20">
        <v>4.5641894182299803E-2</v>
      </c>
      <c r="E197" s="20">
        <v>3.5209842809173199E-2</v>
      </c>
      <c r="F197" s="20">
        <v>1.0999999999999999E-2</v>
      </c>
      <c r="G197" s="1"/>
    </row>
    <row r="198" spans="1:7" x14ac:dyDescent="0.25">
      <c r="A198" s="1"/>
      <c r="B198" s="10">
        <v>43585</v>
      </c>
      <c r="C198" s="20">
        <v>5.3615760740238501E-2</v>
      </c>
      <c r="D198" s="20">
        <v>4.8405069731661601E-2</v>
      </c>
      <c r="E198" s="20">
        <v>3.5462098764196301E-2</v>
      </c>
      <c r="F198" s="20">
        <v>8.0000000000000002E-3</v>
      </c>
      <c r="G198" s="1"/>
    </row>
    <row r="199" spans="1:7" x14ac:dyDescent="0.25">
      <c r="A199" s="1"/>
      <c r="B199" s="10">
        <v>43616</v>
      </c>
      <c r="C199" s="20">
        <v>4.0316703188653297E-2</v>
      </c>
      <c r="D199" s="20">
        <v>4.2824263510356203E-2</v>
      </c>
      <c r="E199" s="20">
        <v>4.0611829382326298E-2</v>
      </c>
      <c r="F199" s="20">
        <v>0.01</v>
      </c>
      <c r="G199" s="1"/>
    </row>
    <row r="200" spans="1:7" x14ac:dyDescent="0.25">
      <c r="A200" s="1"/>
      <c r="B200" s="10">
        <v>43646</v>
      </c>
      <c r="C200" s="20">
        <v>5.5482413726617399E-2</v>
      </c>
      <c r="D200" s="20">
        <v>5.6647544895687602E-2</v>
      </c>
      <c r="E200" s="20">
        <v>5.1181288495316002E-2</v>
      </c>
      <c r="F200" s="20">
        <v>5.0000000000000001E-3</v>
      </c>
      <c r="G200" s="1"/>
    </row>
    <row r="201" spans="1:7" x14ac:dyDescent="0.25">
      <c r="A201" s="1"/>
      <c r="B201" s="10">
        <v>43677</v>
      </c>
      <c r="C201" s="20">
        <v>5.6193007594847598E-2</v>
      </c>
      <c r="D201" s="20">
        <v>5.4415588810441E-2</v>
      </c>
      <c r="E201" s="20">
        <v>5.3358354312004898E-2</v>
      </c>
      <c r="F201" s="20">
        <v>8.9999999999999993E-3</v>
      </c>
      <c r="G201" s="1"/>
    </row>
    <row r="202" spans="1:7" x14ac:dyDescent="0.25">
      <c r="A202" s="1"/>
      <c r="B202" s="10">
        <v>43708</v>
      </c>
      <c r="C202" s="20">
        <v>6.0521475928583E-2</v>
      </c>
      <c r="D202" s="20">
        <v>5.7827037436414E-2</v>
      </c>
      <c r="E202" s="20">
        <v>6.0164428738133102E-2</v>
      </c>
      <c r="F202" s="20">
        <v>5.0000000000000001E-3</v>
      </c>
      <c r="G202" s="1"/>
    </row>
    <row r="203" spans="1:7" x14ac:dyDescent="0.25">
      <c r="A203" s="1"/>
      <c r="B203" s="10">
        <v>43738</v>
      </c>
      <c r="C203" s="20">
        <v>8.7806578428148804E-2</v>
      </c>
      <c r="D203" s="20">
        <v>6.9885352549837507E-2</v>
      </c>
      <c r="E203" s="20">
        <v>5.8484821135800197E-2</v>
      </c>
      <c r="F203" s="20">
        <v>6.0000000000000001E-3</v>
      </c>
      <c r="G203" s="1"/>
    </row>
    <row r="204" spans="1:7" x14ac:dyDescent="0.25">
      <c r="A204" s="1"/>
      <c r="B204" s="10">
        <v>43769</v>
      </c>
      <c r="C204" s="20">
        <v>0.109290809335211</v>
      </c>
      <c r="D204" s="20">
        <v>8.0440156050902503E-2</v>
      </c>
      <c r="E204" s="20">
        <v>5.9993318463520601E-2</v>
      </c>
      <c r="F204" s="20">
        <v>7.0000000000000001E-3</v>
      </c>
      <c r="G204" s="1"/>
    </row>
    <row r="205" spans="1:7" x14ac:dyDescent="0.25">
      <c r="A205" s="1"/>
      <c r="B205" s="10">
        <v>43799</v>
      </c>
      <c r="C205" s="20">
        <v>0.11423311612508601</v>
      </c>
      <c r="D205" s="20">
        <v>8.2518553050678206E-2</v>
      </c>
      <c r="E205" s="20">
        <v>5.5423414568152897E-2</v>
      </c>
      <c r="F205" s="20">
        <v>8.0000000000000002E-3</v>
      </c>
      <c r="G205" s="1"/>
    </row>
    <row r="206" spans="1:7" x14ac:dyDescent="0.25">
      <c r="A206" s="1"/>
      <c r="B206" s="10">
        <v>43830</v>
      </c>
      <c r="C206" s="20">
        <v>0.13219268434668499</v>
      </c>
      <c r="D206" s="20">
        <v>9.0412090759049296E-2</v>
      </c>
      <c r="E206" s="20">
        <v>5.4303123593924398E-2</v>
      </c>
      <c r="F206" s="20">
        <v>1.2999999999999999E-2</v>
      </c>
      <c r="G206" s="1"/>
    </row>
    <row r="207" spans="1:7" x14ac:dyDescent="0.25">
      <c r="A207" s="1"/>
      <c r="B207" s="10">
        <v>43861</v>
      </c>
      <c r="C207" s="20">
        <v>0.11852963178544</v>
      </c>
      <c r="D207" s="20">
        <v>8.0684016921257498E-2</v>
      </c>
      <c r="E207" s="20">
        <v>5.2507230521730897E-2</v>
      </c>
      <c r="F207" s="20">
        <v>1.7999999999999999E-2</v>
      </c>
      <c r="G207" s="1"/>
    </row>
    <row r="208" spans="1:7" x14ac:dyDescent="0.25">
      <c r="A208" s="1"/>
      <c r="B208" s="10">
        <v>43890</v>
      </c>
      <c r="C208" s="20">
        <v>7.4133995377899706E-2</v>
      </c>
      <c r="D208" s="20">
        <v>5.6420468980131297E-2</v>
      </c>
      <c r="E208" s="20">
        <v>4.8425454670984601E-2</v>
      </c>
      <c r="F208" s="20">
        <v>1.2E-2</v>
      </c>
      <c r="G208" s="1"/>
    </row>
    <row r="209" spans="1:7" x14ac:dyDescent="0.25">
      <c r="A209" s="1"/>
      <c r="B209" s="10">
        <v>43921</v>
      </c>
      <c r="C209" s="20">
        <v>-2.3548155995185099E-2</v>
      </c>
      <c r="D209" s="20">
        <v>4.8899560221191702E-3</v>
      </c>
      <c r="E209" s="20">
        <v>2.2054581797074101E-2</v>
      </c>
      <c r="F209" s="20">
        <v>5.0000000000000001E-3</v>
      </c>
      <c r="G209" s="1"/>
    </row>
    <row r="210" spans="1:7" x14ac:dyDescent="0.25">
      <c r="A210" s="1"/>
      <c r="B210" s="10">
        <v>43951</v>
      </c>
      <c r="C210" s="20">
        <v>-5.4729460469170599E-3</v>
      </c>
      <c r="D210" s="20">
        <v>1.4919968390051601E-2</v>
      </c>
      <c r="E210" s="20">
        <v>2.1673022075896699E-2</v>
      </c>
      <c r="F210" s="20">
        <v>-1E-3</v>
      </c>
      <c r="G210" s="1"/>
    </row>
    <row r="211" spans="1:7" x14ac:dyDescent="0.25">
      <c r="A211" s="1"/>
      <c r="B211" s="10">
        <v>43982</v>
      </c>
      <c r="C211" s="20">
        <v>1.81226860343018E-2</v>
      </c>
      <c r="D211" s="20">
        <v>2.8383369109869199E-2</v>
      </c>
      <c r="E211" s="20">
        <v>2.0286616041974799E-2</v>
      </c>
      <c r="F211" s="20">
        <v>-7.0000000000000001E-3</v>
      </c>
      <c r="G211" s="1"/>
    </row>
    <row r="212" spans="1:7" x14ac:dyDescent="0.25">
      <c r="A212" s="1"/>
      <c r="B212" s="10">
        <v>44012</v>
      </c>
      <c r="C212" s="20">
        <v>9.2439522721328195E-3</v>
      </c>
      <c r="D212" s="20">
        <v>1.6808994580694601E-2</v>
      </c>
      <c r="E212" s="20">
        <v>1.1201001437398E-2</v>
      </c>
      <c r="F212" s="20">
        <v>-4.0000000000000001E-3</v>
      </c>
      <c r="G212" s="1"/>
    </row>
    <row r="213" spans="1:7" x14ac:dyDescent="0.25">
      <c r="A213" s="1"/>
      <c r="B213" s="10">
        <v>44043</v>
      </c>
      <c r="C213" s="20">
        <v>-2.8191620304480699E-3</v>
      </c>
      <c r="D213" s="20">
        <v>5.2772862284877799E-3</v>
      </c>
      <c r="E213" s="20">
        <v>9.4521628284585102E-3</v>
      </c>
      <c r="F213" s="20">
        <v>-6.0000000000000001E-3</v>
      </c>
      <c r="G213" s="1"/>
    </row>
    <row r="214" spans="1:7" x14ac:dyDescent="0.25">
      <c r="A214" s="1"/>
      <c r="B214" s="10">
        <v>44074</v>
      </c>
      <c r="C214" s="20">
        <v>6.2028088636003603E-3</v>
      </c>
      <c r="D214" s="20">
        <v>1.0235836297366499E-2</v>
      </c>
      <c r="E214" s="20">
        <v>3.8242574136346801E-3</v>
      </c>
      <c r="F214" s="20">
        <v>-4.0000000000000001E-3</v>
      </c>
      <c r="G214" s="1"/>
    </row>
    <row r="215" spans="1:7" x14ac:dyDescent="0.25">
      <c r="A215" s="1"/>
      <c r="B215" s="10">
        <v>44104</v>
      </c>
      <c r="C215" s="20">
        <v>-1.4176018838746999E-2</v>
      </c>
      <c r="D215" s="20">
        <v>1.2082717511150401E-3</v>
      </c>
      <c r="E215" s="20">
        <v>3.8844718358357301E-3</v>
      </c>
      <c r="F215" s="20">
        <v>-3.0000000000000001E-3</v>
      </c>
      <c r="G215" s="1"/>
    </row>
    <row r="216" spans="1:7" x14ac:dyDescent="0.25">
      <c r="A216" s="1"/>
      <c r="B216" s="10">
        <v>44135</v>
      </c>
      <c r="C216" s="20">
        <v>-3.0567872373031799E-2</v>
      </c>
      <c r="D216" s="20">
        <v>-5.77087906062512E-3</v>
      </c>
      <c r="E216" s="20">
        <v>5.2463242567397598E-3</v>
      </c>
      <c r="F216" s="20">
        <v>-2E-3</v>
      </c>
      <c r="G216" s="1"/>
    </row>
    <row r="217" spans="1:7" x14ac:dyDescent="0.25">
      <c r="A217" s="1"/>
      <c r="B217" s="10">
        <v>44165</v>
      </c>
      <c r="C217" s="20">
        <v>-3.0568566653103001E-3</v>
      </c>
      <c r="D217" s="20">
        <v>9.8004407336003095E-3</v>
      </c>
      <c r="E217" s="20">
        <v>1.1257326611691799E-2</v>
      </c>
      <c r="F217" s="20">
        <v>0</v>
      </c>
      <c r="G217" s="1"/>
    </row>
    <row r="218" spans="1:7" x14ac:dyDescent="0.25">
      <c r="A218" s="1"/>
      <c r="B218" s="10">
        <v>44196</v>
      </c>
      <c r="C218" s="20">
        <v>4.2822206679586899E-3</v>
      </c>
      <c r="D218" s="20">
        <v>9.4465862991546194E-3</v>
      </c>
      <c r="E218" s="20">
        <v>1.15248670176686E-2</v>
      </c>
      <c r="F218" s="20">
        <v>-3.0000000000000001E-3</v>
      </c>
      <c r="G218" s="1"/>
    </row>
    <row r="219" spans="1:7" x14ac:dyDescent="0.25">
      <c r="A219" s="1"/>
      <c r="B219" s="10">
        <v>44227</v>
      </c>
      <c r="C219" s="20">
        <v>1.1025360253028599E-2</v>
      </c>
      <c r="D219" s="20">
        <v>1.1519425906819401E-2</v>
      </c>
      <c r="E219" s="20">
        <v>1.12739357304181E-2</v>
      </c>
      <c r="F219" s="20">
        <v>0</v>
      </c>
      <c r="G219" s="1"/>
    </row>
    <row r="220" spans="1:7" x14ac:dyDescent="0.25">
      <c r="A220" s="1"/>
      <c r="B220" s="10">
        <v>44255</v>
      </c>
      <c r="C220" s="20">
        <v>5.1066124182896702E-2</v>
      </c>
      <c r="D220" s="20">
        <v>3.3290657162797999E-2</v>
      </c>
      <c r="E220" s="20">
        <v>1.09079637299763E-2</v>
      </c>
      <c r="F220" s="20">
        <v>7.0000000000000001E-3</v>
      </c>
      <c r="G220" s="1"/>
    </row>
    <row r="221" spans="1:7" x14ac:dyDescent="0.25">
      <c r="A221" s="1"/>
      <c r="B221" s="10">
        <v>44286</v>
      </c>
      <c r="C221" s="20">
        <v>0.175098309488462</v>
      </c>
      <c r="D221" s="20">
        <v>9.3034969373662693E-2</v>
      </c>
      <c r="E221" s="20">
        <v>2.6012864570503998E-2</v>
      </c>
      <c r="F221" s="20">
        <v>1.6E-2</v>
      </c>
      <c r="G221" s="1"/>
    </row>
    <row r="222" spans="1:7" x14ac:dyDescent="0.25">
      <c r="A222" s="1"/>
      <c r="B222" s="10">
        <v>44316</v>
      </c>
      <c r="C222" s="20">
        <v>0.14521598212410999</v>
      </c>
      <c r="D222" s="20">
        <v>7.6058876655644495E-2</v>
      </c>
      <c r="E222" s="20">
        <v>2.24700819958032E-2</v>
      </c>
      <c r="F222" s="20">
        <v>2.1000000000000001E-2</v>
      </c>
      <c r="G222" s="1"/>
    </row>
    <row r="223" spans="1:7" x14ac:dyDescent="0.25">
      <c r="A223" s="1"/>
      <c r="B223" s="10">
        <v>44347</v>
      </c>
      <c r="C223" s="20">
        <v>0.13366475173303799</v>
      </c>
      <c r="D223" s="20">
        <v>6.6551001309198804E-2</v>
      </c>
      <c r="E223" s="20">
        <v>1.8665780214936801E-2</v>
      </c>
      <c r="F223" s="20">
        <v>2.4E-2</v>
      </c>
      <c r="G223" s="1"/>
    </row>
    <row r="224" spans="1:7" x14ac:dyDescent="0.25">
      <c r="A224" s="1"/>
      <c r="B224" s="10">
        <v>44377</v>
      </c>
      <c r="C224" s="20">
        <v>0.136360167335529</v>
      </c>
      <c r="D224" s="20">
        <v>7.2475547044364999E-2</v>
      </c>
      <c r="E224" s="20">
        <v>1.82451835406152E-2</v>
      </c>
      <c r="F224" s="20">
        <v>2.1999999999999999E-2</v>
      </c>
      <c r="G224" s="1"/>
    </row>
    <row r="225" spans="1:7" x14ac:dyDescent="0.25">
      <c r="A225" s="1"/>
      <c r="B225" s="10">
        <v>44408</v>
      </c>
      <c r="C225" s="20">
        <v>0.14417696013881501</v>
      </c>
      <c r="D225" s="20">
        <v>8.1765156061059704E-2</v>
      </c>
      <c r="E225" s="20">
        <v>1.7105472088452499E-2</v>
      </c>
      <c r="F225" s="20">
        <v>2.7E-2</v>
      </c>
      <c r="G225" s="1"/>
    </row>
    <row r="226" spans="1:7" x14ac:dyDescent="0.25">
      <c r="A226" s="1"/>
      <c r="B226" s="10">
        <v>44439</v>
      </c>
      <c r="C226" s="20">
        <v>0.139499876542372</v>
      </c>
      <c r="D226" s="20">
        <v>7.6043782527336096E-2</v>
      </c>
      <c r="E226" s="20">
        <v>1.5533144316154201E-2</v>
      </c>
      <c r="F226" s="20">
        <v>3.1E-2</v>
      </c>
      <c r="G226" s="1"/>
    </row>
    <row r="227" spans="1:7" x14ac:dyDescent="0.25">
      <c r="A227" s="1"/>
      <c r="B227" s="10">
        <v>44469</v>
      </c>
      <c r="C227" s="20">
        <v>0.13709503855608601</v>
      </c>
      <c r="D227" s="20">
        <v>7.0579405263781994E-2</v>
      </c>
      <c r="E227" s="20">
        <v>1.2632240543533299E-2</v>
      </c>
      <c r="F227" s="20">
        <v>3.5000000000000003E-2</v>
      </c>
      <c r="G227" s="1"/>
    </row>
    <row r="228" spans="1:7" x14ac:dyDescent="0.25">
      <c r="A228" s="1"/>
      <c r="B228" s="10">
        <v>44500</v>
      </c>
      <c r="C228" s="20">
        <v>0.166978855901771</v>
      </c>
      <c r="D228" s="20">
        <v>8.3003251713277507E-2</v>
      </c>
      <c r="E228" s="20">
        <v>9.5294547816999805E-3</v>
      </c>
      <c r="F228" s="20">
        <v>3.9E-2</v>
      </c>
      <c r="G228" s="1"/>
    </row>
    <row r="229" spans="1:7" x14ac:dyDescent="0.25">
      <c r="A229" s="1"/>
      <c r="B229" s="10">
        <v>44530</v>
      </c>
      <c r="C229" s="20">
        <v>0.12387004960291</v>
      </c>
      <c r="D229" s="20">
        <v>6.3580624188057697E-2</v>
      </c>
      <c r="E229" s="20">
        <v>4.5495593882633996E-3</v>
      </c>
      <c r="F229" s="20">
        <v>4.7E-2</v>
      </c>
      <c r="G229" s="1"/>
    </row>
    <row r="230" spans="1:7" x14ac:dyDescent="0.25">
      <c r="A230" s="1"/>
      <c r="B230" s="10">
        <v>44561</v>
      </c>
      <c r="C230" s="20">
        <v>0.13516810742727201</v>
      </c>
      <c r="D230" s="20">
        <v>7.3661289202812799E-2</v>
      </c>
      <c r="E230" s="20">
        <v>4.2584112265118303E-3</v>
      </c>
      <c r="F230" s="20">
        <v>5.1999999999999998E-2</v>
      </c>
      <c r="G230" s="1"/>
    </row>
    <row r="231" spans="1:7" x14ac:dyDescent="0.25">
      <c r="A231" s="1"/>
      <c r="B231" s="10">
        <v>44592</v>
      </c>
      <c r="C231" s="20">
        <v>0.12314109934199099</v>
      </c>
      <c r="D231" s="20">
        <v>6.4338500164414794E-2</v>
      </c>
      <c r="E231" s="20">
        <v>-1.83149183260811E-3</v>
      </c>
      <c r="F231" s="20">
        <v>5.5E-2</v>
      </c>
      <c r="G231" s="1"/>
    </row>
    <row r="232" spans="1:7" x14ac:dyDescent="0.25">
      <c r="A232" s="1"/>
      <c r="B232" s="10">
        <v>44620</v>
      </c>
      <c r="C232" s="20">
        <v>6.8751752788235795E-2</v>
      </c>
      <c r="D232" s="20">
        <v>2.89079016116396E-2</v>
      </c>
      <c r="E232" s="20">
        <v>-2.02943269158261E-2</v>
      </c>
      <c r="F232" s="20">
        <v>6.3E-2</v>
      </c>
      <c r="G232" s="1"/>
    </row>
    <row r="233" spans="1:7" x14ac:dyDescent="0.25">
      <c r="A233" s="1"/>
      <c r="B233" s="10">
        <v>44651</v>
      </c>
      <c r="C233" s="20">
        <v>6.48276486713419E-2</v>
      </c>
      <c r="D233" s="20">
        <v>2.5429054540616398E-2</v>
      </c>
      <c r="E233" s="20">
        <v>-2.1300515199988299E-2</v>
      </c>
      <c r="F233" s="20">
        <v>7.2999999999999995E-2</v>
      </c>
      <c r="G233" s="1"/>
    </row>
    <row r="234" spans="1:7" x14ac:dyDescent="0.25">
      <c r="A234" s="1"/>
      <c r="B234" s="10">
        <v>44681</v>
      </c>
      <c r="C234" s="20">
        <v>4.5218078319263902E-2</v>
      </c>
      <c r="D234" s="20">
        <v>1.36109754399529E-2</v>
      </c>
      <c r="E234" s="20">
        <v>-3.21357169365942E-2</v>
      </c>
      <c r="F234" s="20">
        <v>9.6000000000000002E-2</v>
      </c>
      <c r="G234" s="1"/>
    </row>
    <row r="235" spans="1:7" x14ac:dyDescent="0.25">
      <c r="A235" s="1"/>
      <c r="B235" s="10">
        <v>44712</v>
      </c>
      <c r="C235" s="20">
        <v>3.6941026896228198E-2</v>
      </c>
      <c r="D235" s="20">
        <v>3.0711731015666799E-3</v>
      </c>
      <c r="E235" s="20">
        <v>-3.5319147374907302E-2</v>
      </c>
      <c r="F235" s="20">
        <v>0.107</v>
      </c>
      <c r="G235" s="1"/>
    </row>
    <row r="236" spans="1:7" x14ac:dyDescent="0.25">
      <c r="A236" s="1"/>
      <c r="B236" s="10">
        <v>44742</v>
      </c>
      <c r="C236" s="20">
        <v>1.38071697957654E-3</v>
      </c>
      <c r="D236" s="20">
        <v>-2.06008866244318E-2</v>
      </c>
      <c r="E236" s="20">
        <v>-4.52712737537894E-2</v>
      </c>
      <c r="F236" s="20">
        <v>0.121</v>
      </c>
      <c r="G236" s="1"/>
    </row>
    <row r="237" spans="1:7" x14ac:dyDescent="0.25">
      <c r="A237" s="1"/>
      <c r="B237" s="10">
        <v>44773</v>
      </c>
      <c r="C237" s="20">
        <v>1.6276841936020602E-2</v>
      </c>
      <c r="D237" s="20">
        <v>-5.2679750755639798E-3</v>
      </c>
      <c r="E237" s="20">
        <v>-3.4474461476984901E-2</v>
      </c>
      <c r="F237" s="20">
        <v>0.127</v>
      </c>
      <c r="G237" s="1"/>
    </row>
    <row r="238" spans="1:7" x14ac:dyDescent="0.25">
      <c r="A238" s="1"/>
      <c r="B238" s="10">
        <v>44804</v>
      </c>
      <c r="C238" s="20">
        <v>4.7352321574123399E-3</v>
      </c>
      <c r="D238" s="20">
        <v>-1.33423718773449E-2</v>
      </c>
      <c r="E238" s="20">
        <v>-4.0661714962613699E-2</v>
      </c>
      <c r="F238" s="20">
        <v>0.126</v>
      </c>
      <c r="G238" s="1"/>
    </row>
    <row r="239" spans="1:7" x14ac:dyDescent="0.25">
      <c r="A239" s="1"/>
      <c r="B239" s="10">
        <v>44834</v>
      </c>
      <c r="C239" s="20">
        <v>-2.91937283897203E-2</v>
      </c>
      <c r="D239" s="20">
        <v>-3.9624678847412803E-2</v>
      </c>
      <c r="E239" s="20">
        <v>-6.0719361921103499E-2</v>
      </c>
      <c r="F239" s="20">
        <v>0.125</v>
      </c>
      <c r="G239" s="1"/>
    </row>
    <row r="240" spans="1:7" x14ac:dyDescent="0.25">
      <c r="A240" s="1"/>
      <c r="B240" s="10">
        <v>44865</v>
      </c>
      <c r="C240" s="20">
        <v>-3.2639636948202599E-2</v>
      </c>
      <c r="D240" s="20">
        <v>-4.03259142450643E-2</v>
      </c>
      <c r="E240" s="20">
        <v>-6.01768935900929E-2</v>
      </c>
      <c r="F240" s="20">
        <v>0.127</v>
      </c>
      <c r="G240" s="1"/>
    </row>
    <row r="241" spans="1:7" x14ac:dyDescent="0.25">
      <c r="A241" s="1"/>
      <c r="B241" s="10">
        <v>44895</v>
      </c>
      <c r="C241" s="20">
        <v>-1.21544459290333E-2</v>
      </c>
      <c r="D241" s="20">
        <v>-2.7947474612165301E-2</v>
      </c>
      <c r="E241" s="20">
        <v>-4.7034916718805601E-2</v>
      </c>
      <c r="F241" s="20">
        <v>0.129</v>
      </c>
      <c r="G241" s="1"/>
    </row>
    <row r="242" spans="1:7" x14ac:dyDescent="0.25">
      <c r="A242" s="1"/>
      <c r="B242" s="10">
        <v>44926</v>
      </c>
      <c r="C242" s="20">
        <v>-4.1184070660317498E-2</v>
      </c>
      <c r="D242" s="20">
        <v>-5.0368915165616597E-2</v>
      </c>
      <c r="E242" s="20">
        <v>-5.2533331583798998E-2</v>
      </c>
      <c r="F242" s="20">
        <v>0.127</v>
      </c>
      <c r="G242" s="1"/>
    </row>
    <row r="243" spans="1:7" x14ac:dyDescent="0.25">
      <c r="A243" s="1"/>
      <c r="B243" s="10">
        <v>44957</v>
      </c>
      <c r="C243" s="20">
        <v>-1.43865014705442E-2</v>
      </c>
      <c r="D243" s="20">
        <v>-3.0998966960367101E-2</v>
      </c>
      <c r="E243" s="20">
        <v>-4.5608118338868103E-2</v>
      </c>
      <c r="F243" s="20">
        <v>0.125</v>
      </c>
      <c r="G243" s="1"/>
    </row>
    <row r="244" spans="1:7" x14ac:dyDescent="0.25">
      <c r="A244" s="1"/>
      <c r="B244" s="10">
        <v>44985</v>
      </c>
      <c r="C244" s="20">
        <v>3.3697593414512103E-2</v>
      </c>
      <c r="D244" s="20">
        <v>-1.18326016372694E-3</v>
      </c>
      <c r="E244" s="20">
        <v>-3.3089338901379897E-2</v>
      </c>
      <c r="F244" s="20">
        <v>0.11700000000000001</v>
      </c>
      <c r="G244" s="1"/>
    </row>
    <row r="245" spans="1:7" x14ac:dyDescent="0.25">
      <c r="A245" s="1"/>
      <c r="B245" s="10">
        <v>45016</v>
      </c>
      <c r="C245" s="20">
        <v>2.1044938373370198E-2</v>
      </c>
      <c r="D245" s="20">
        <v>-9.7029804605496296E-3</v>
      </c>
      <c r="E245" s="20">
        <v>-2.7274710183009102E-2</v>
      </c>
      <c r="F245" s="20">
        <v>0.106</v>
      </c>
      <c r="G245" s="1"/>
    </row>
    <row r="246" spans="1:7" x14ac:dyDescent="0.25">
      <c r="A246" s="1"/>
      <c r="B246" s="10">
        <v>45046</v>
      </c>
      <c r="C246" s="20">
        <v>4.4473504907896401E-2</v>
      </c>
      <c r="D246" s="20">
        <v>3.45215768427942E-3</v>
      </c>
      <c r="E246" s="20">
        <v>-1.27227233618568E-2</v>
      </c>
      <c r="F246" s="20">
        <v>8.8999999999999996E-2</v>
      </c>
      <c r="G246" s="1"/>
    </row>
    <row r="247" spans="1:7" x14ac:dyDescent="0.25">
      <c r="A247" s="1"/>
      <c r="B247" s="10">
        <v>45077</v>
      </c>
      <c r="C247" s="20">
        <v>4.6642940178192302E-2</v>
      </c>
      <c r="D247" s="20">
        <v>1.7293565655919201E-2</v>
      </c>
      <c r="E247" s="20">
        <v>-6.1234041116577896E-3</v>
      </c>
      <c r="F247" s="20">
        <v>8.2000000000000003E-2</v>
      </c>
      <c r="G247" s="1"/>
    </row>
    <row r="248" spans="1:7" x14ac:dyDescent="0.25">
      <c r="A248" s="1"/>
      <c r="B248" s="10">
        <v>45107</v>
      </c>
      <c r="C248" s="20">
        <v>9.5487314414031799E-2</v>
      </c>
      <c r="D248" s="20">
        <v>5.10353022842771E-2</v>
      </c>
      <c r="E248" s="20">
        <v>6.1692841886309396E-3</v>
      </c>
      <c r="F248" s="20">
        <v>8.3000000000000004E-2</v>
      </c>
      <c r="G248" s="1"/>
    </row>
    <row r="249" spans="1:7" x14ac:dyDescent="0.25">
      <c r="A249" s="1"/>
      <c r="B249" s="10">
        <v>45138</v>
      </c>
      <c r="C249" s="20">
        <v>8.9655279194625903E-2</v>
      </c>
      <c r="D249" s="20">
        <v>3.9721254679995897E-2</v>
      </c>
      <c r="E249" s="20">
        <v>-5.5797759115717698E-3</v>
      </c>
      <c r="F249" s="20">
        <v>0.08</v>
      </c>
      <c r="G249" s="1"/>
    </row>
    <row r="250" spans="1:7" x14ac:dyDescent="0.25">
      <c r="A250" s="1"/>
      <c r="B250" s="10">
        <v>45169</v>
      </c>
      <c r="C250" s="20">
        <v>9.4284990336405999E-2</v>
      </c>
      <c r="D250" s="20">
        <v>4.5056551253776597E-2</v>
      </c>
      <c r="E250" s="20">
        <v>-6.8569448309385695E-4</v>
      </c>
      <c r="F250" s="20">
        <v>8.4000000000000005E-2</v>
      </c>
      <c r="G250" s="1"/>
    </row>
    <row r="251" spans="1:7" x14ac:dyDescent="0.25">
      <c r="A251" s="1"/>
      <c r="B251" s="10">
        <v>45199</v>
      </c>
      <c r="C251" s="20">
        <v>0.132266490057176</v>
      </c>
      <c r="D251" s="20">
        <v>7.4728366346867206E-2</v>
      </c>
      <c r="E251" s="20">
        <v>1.8838243683943399E-2</v>
      </c>
      <c r="F251" s="20">
        <v>7.3999999999999996E-2</v>
      </c>
      <c r="G251" s="1"/>
    </row>
    <row r="252" spans="1:7" x14ac:dyDescent="0.25">
      <c r="A252" s="1"/>
      <c r="B252" s="10">
        <v>45230</v>
      </c>
      <c r="C252" s="20">
        <v>0.1045620022258</v>
      </c>
      <c r="D252" s="20">
        <v>5.90203853635312E-2</v>
      </c>
      <c r="E252" s="20">
        <v>2.0172783392475E-2</v>
      </c>
      <c r="F252" s="20">
        <v>6.7000000000000004E-2</v>
      </c>
      <c r="G252" s="1"/>
    </row>
    <row r="253" spans="1:7" x14ac:dyDescent="0.25">
      <c r="A253" s="1"/>
      <c r="B253" s="10">
        <v>45260</v>
      </c>
      <c r="C253" s="20">
        <v>0.112937965874994</v>
      </c>
      <c r="D253" s="20">
        <v>6.5802498345896895E-2</v>
      </c>
      <c r="E253" s="20">
        <v>1.901063471206E-2</v>
      </c>
      <c r="F253" s="20">
        <v>5.5E-2</v>
      </c>
      <c r="G253" s="1"/>
    </row>
    <row r="254" spans="1:7" x14ac:dyDescent="0.25">
      <c r="A254" s="1"/>
      <c r="B254" s="10">
        <v>45291</v>
      </c>
      <c r="C254" s="20">
        <v>0.14875048348226699</v>
      </c>
      <c r="D254" s="20">
        <v>0.10186489326095501</v>
      </c>
      <c r="E254" s="20">
        <v>3.9951998682294702E-2</v>
      </c>
      <c r="F254" s="20">
        <v>5.3999999999999999E-2</v>
      </c>
      <c r="G254" s="1"/>
    </row>
    <row r="255" spans="1:7" x14ac:dyDescent="0.25">
      <c r="A255" s="1"/>
      <c r="B255" s="10">
        <v>45322</v>
      </c>
      <c r="C255" s="20">
        <v>0.13681153190506201</v>
      </c>
      <c r="D255" s="20">
        <v>9.4098257090397694E-2</v>
      </c>
      <c r="E255" s="20">
        <v>3.7839990490155899E-2</v>
      </c>
      <c r="F255" s="20">
        <v>4.8000000000000001E-2</v>
      </c>
      <c r="G255" s="1"/>
    </row>
    <row r="256" spans="1:7" x14ac:dyDescent="0.25">
      <c r="A256" s="1"/>
      <c r="B256" s="10">
        <v>45351</v>
      </c>
      <c r="C256" s="20">
        <v>0.140957375597798</v>
      </c>
      <c r="D256" s="20">
        <v>0.100808879459908</v>
      </c>
      <c r="E256" s="20">
        <v>4.4086972044978801E-2</v>
      </c>
      <c r="F256" s="20">
        <v>4.8000000000000001E-2</v>
      </c>
      <c r="G256" s="1"/>
    </row>
    <row r="257" spans="1:7" x14ac:dyDescent="0.25">
      <c r="A257" s="1"/>
      <c r="B257" s="10">
        <v>45382</v>
      </c>
      <c r="C257" s="20">
        <v>0.152298936828694</v>
      </c>
      <c r="D257" s="20">
        <v>0.111798344162301</v>
      </c>
      <c r="E257" s="20">
        <v>4.1593896997392098E-2</v>
      </c>
      <c r="F257" s="20">
        <v>4.9000000000000002E-2</v>
      </c>
      <c r="G257" s="1"/>
    </row>
    <row r="258" spans="1:7" x14ac:dyDescent="0.25">
      <c r="A258" s="1"/>
      <c r="B258" s="10">
        <v>45412</v>
      </c>
      <c r="C258" s="20">
        <v>0.12988894132150799</v>
      </c>
      <c r="D258" s="20">
        <v>0.100090988730258</v>
      </c>
      <c r="E258" s="20">
        <v>3.7715192314567998E-2</v>
      </c>
      <c r="F258" s="20">
        <v>4.7E-2</v>
      </c>
      <c r="G258" s="1"/>
    </row>
    <row r="259" spans="1:7" x14ac:dyDescent="0.25">
      <c r="A259" s="1"/>
      <c r="B259" s="10">
        <v>45443</v>
      </c>
      <c r="C259" s="20">
        <v>0.13891934627137001</v>
      </c>
      <c r="D259" s="20">
        <v>0.100467325418338</v>
      </c>
      <c r="E259" s="20">
        <v>3.9026263186944903E-2</v>
      </c>
      <c r="F259" s="20">
        <v>4.2999999999999997E-2</v>
      </c>
      <c r="G259" s="1"/>
    </row>
    <row r="260" spans="1:7" x14ac:dyDescent="0.25">
      <c r="A260" s="1"/>
      <c r="B260" s="10">
        <v>45473</v>
      </c>
      <c r="C260" s="20">
        <v>0.12865371019854799</v>
      </c>
      <c r="D260" s="20">
        <v>9.5203239802139197E-2</v>
      </c>
      <c r="E260" s="20">
        <v>3.95084990280836E-2</v>
      </c>
      <c r="F260" s="20">
        <v>3.5000000000000003E-2</v>
      </c>
      <c r="G260" s="1"/>
    </row>
    <row r="261" spans="1:7" x14ac:dyDescent="0.25">
      <c r="A261" s="1"/>
      <c r="B261" s="10">
        <v>45504</v>
      </c>
      <c r="C261" s="20">
        <v>0.13832374427446001</v>
      </c>
      <c r="D261" s="20">
        <v>0.104431309332844</v>
      </c>
      <c r="E261" s="20">
        <v>4.2713453435519598E-2</v>
      </c>
      <c r="F261" s="20">
        <v>3.3000000000000002E-2</v>
      </c>
      <c r="G261" s="1"/>
    </row>
    <row r="262" spans="1:7" x14ac:dyDescent="0.25">
      <c r="A262" s="1"/>
      <c r="B262" s="10">
        <v>45535</v>
      </c>
      <c r="C262" s="20">
        <v>0.133419769041561</v>
      </c>
      <c r="D262" s="20">
        <v>0.10021015905955299</v>
      </c>
      <c r="E262" s="20">
        <v>4.6739185567338699E-2</v>
      </c>
      <c r="F262" s="20">
        <v>0.03</v>
      </c>
      <c r="G262" s="1"/>
    </row>
    <row r="263" spans="1:7" x14ac:dyDescent="0.25">
      <c r="A263" s="1"/>
      <c r="B263" s="10">
        <v>45565</v>
      </c>
      <c r="C263" s="20">
        <v>0.14683105898944501</v>
      </c>
      <c r="D263" s="20">
        <v>0.106905543666296</v>
      </c>
      <c r="E263" s="20">
        <v>5.47968553557081E-2</v>
      </c>
      <c r="F263" s="20">
        <v>3.1E-2</v>
      </c>
      <c r="G263" s="1"/>
    </row>
    <row r="264" spans="1:7" x14ac:dyDescent="0.25">
      <c r="A264" s="1"/>
      <c r="B264" s="10">
        <v>45596</v>
      </c>
      <c r="C264" s="20">
        <v>0.16974733007616599</v>
      </c>
      <c r="D264" s="20">
        <v>0.12308430007246</v>
      </c>
      <c r="E264" s="20">
        <v>5.5275624325451501E-2</v>
      </c>
      <c r="F264" s="20">
        <v>3.5999999999999997E-2</v>
      </c>
      <c r="G264" s="1"/>
    </row>
    <row r="265" spans="1:7" x14ac:dyDescent="0.25">
      <c r="A265" s="1"/>
      <c r="B265" s="10">
        <v>45626</v>
      </c>
      <c r="C265" s="20">
        <v>0.15788990350839699</v>
      </c>
      <c r="D265" s="20">
        <v>0.11773781391343</v>
      </c>
      <c r="E265" s="20">
        <v>4.8258991977123501E-2</v>
      </c>
      <c r="F265" s="20">
        <v>0.04</v>
      </c>
      <c r="G265" s="1"/>
    </row>
    <row r="266" spans="1:7" x14ac:dyDescent="0.25">
      <c r="A266" s="1"/>
      <c r="B266" s="10">
        <v>45657</v>
      </c>
      <c r="C266" s="20">
        <v>0.13265496414722899</v>
      </c>
      <c r="D266" s="20">
        <v>9.68183578928066E-2</v>
      </c>
      <c r="E266" s="20">
        <v>3.5510477726784499E-2</v>
      </c>
      <c r="F266" s="20">
        <v>4.4999999999999998E-2</v>
      </c>
      <c r="G266" s="1"/>
    </row>
    <row r="267" spans="1:7" x14ac:dyDescent="0.25">
      <c r="A267" s="1"/>
      <c r="B267" s="10">
        <v>45688</v>
      </c>
      <c r="C267" s="20">
        <v>0.154870779296016</v>
      </c>
      <c r="D267" s="20">
        <v>0.10966432161893599</v>
      </c>
      <c r="E267" s="20">
        <v>3.5601600784495903E-2</v>
      </c>
      <c r="F267" s="20">
        <v>5.0999999999999997E-2</v>
      </c>
      <c r="G267" s="1"/>
    </row>
    <row r="268" spans="1:7" x14ac:dyDescent="0.25">
      <c r="A268" s="1"/>
      <c r="B268" s="10">
        <v>45716</v>
      </c>
      <c r="C268" s="20">
        <v>0.14456396160691801</v>
      </c>
      <c r="D268" s="20">
        <v>0.102358752916423</v>
      </c>
      <c r="E268" s="20">
        <v>3.9816239724488098E-2</v>
      </c>
      <c r="F268" s="20">
        <v>4.7E-2</v>
      </c>
      <c r="G268" s="1"/>
    </row>
    <row r="269" spans="1:7" x14ac:dyDescent="0.25">
      <c r="A269" s="1"/>
      <c r="B269" s="10">
        <v>45747</v>
      </c>
      <c r="C269" s="20">
        <v>9.9997955324019297E-2</v>
      </c>
      <c r="D269" s="20">
        <v>7.2604754989674003E-2</v>
      </c>
      <c r="E269" s="20">
        <v>3.4459583703627401E-2</v>
      </c>
      <c r="F269" s="20">
        <v>4.2999999999999997E-2</v>
      </c>
      <c r="G269" s="1"/>
    </row>
    <row r="270" spans="1:7" x14ac:dyDescent="0.25">
      <c r="A270" s="1"/>
      <c r="B270" s="10">
        <v>45777</v>
      </c>
      <c r="C270" s="20">
        <v>0.11454020125601901</v>
      </c>
      <c r="D270" s="20">
        <v>7.8691688566089504E-2</v>
      </c>
      <c r="E270" s="20">
        <v>4.2302249949810501E-2</v>
      </c>
      <c r="F270" s="20">
        <v>0.04</v>
      </c>
      <c r="G270" s="1"/>
    </row>
    <row r="271" spans="1:7" x14ac:dyDescent="0.25">
      <c r="A271" s="1"/>
      <c r="B271" s="10">
        <v>45808</v>
      </c>
      <c r="C271" s="20">
        <v>0.133434244924308</v>
      </c>
      <c r="D271" s="20">
        <v>8.7721970063108903E-2</v>
      </c>
      <c r="E271" s="20">
        <v>3.9988698577918501E-2</v>
      </c>
      <c r="F271" s="20">
        <v>4.2999999999999997E-2</v>
      </c>
      <c r="G271" s="1"/>
    </row>
    <row r="272" spans="1:7" x14ac:dyDescent="0.25">
      <c r="A272" s="1"/>
      <c r="B272" s="10">
        <v>45838</v>
      </c>
      <c r="C272" s="20">
        <v>0.13995411033896099</v>
      </c>
      <c r="D272" s="20">
        <v>8.6762377762588799E-2</v>
      </c>
      <c r="E272" s="20">
        <v>3.7465595157367498E-2</v>
      </c>
      <c r="F272" s="20">
        <v>4.2999999999999997E-2</v>
      </c>
      <c r="G272" s="1"/>
    </row>
    <row r="273" spans="1:7" x14ac:dyDescent="0.25">
      <c r="A273" s="1"/>
      <c r="B273" s="10">
        <v>45869</v>
      </c>
      <c r="C273" s="20">
        <v>0.14636786915771999</v>
      </c>
      <c r="D273" s="20">
        <v>8.7175731706706602E-2</v>
      </c>
      <c r="E273" s="20">
        <v>3.4802448934395699E-2</v>
      </c>
      <c r="F273" s="20">
        <v>4.4999999999999998E-2</v>
      </c>
      <c r="G273" s="1"/>
    </row>
    <row r="274" spans="1:7" x14ac:dyDescent="0.25">
      <c r="A274" s="1"/>
      <c r="B274" s="10">
        <v>45900</v>
      </c>
      <c r="C274" s="20">
        <v>0.1525397851293</v>
      </c>
      <c r="D274" s="20">
        <v>9.0593701500666604E-2</v>
      </c>
      <c r="E274" s="20">
        <v>3.1510236301428102E-2</v>
      </c>
      <c r="F274" s="20">
        <v>4.5999999999999999E-2</v>
      </c>
      <c r="G274" s="1"/>
    </row>
    <row r="275" spans="1:7" x14ac:dyDescent="0.25">
      <c r="A275" s="1"/>
      <c r="B275" s="10">
        <v>45930</v>
      </c>
      <c r="C275" s="20">
        <v>0.16347626012677399</v>
      </c>
      <c r="D275" s="20">
        <v>9.9439695837483896E-2</v>
      </c>
      <c r="E275" s="20">
        <v>2.6845045877288899E-2</v>
      </c>
      <c r="F275" s="20">
        <v>4.5999999999999999E-2</v>
      </c>
      <c r="G275" s="1"/>
    </row>
    <row r="276" spans="1:7" x14ac:dyDescent="0.25">
      <c r="A276" s="1"/>
      <c r="B276" s="10">
        <v>45961</v>
      </c>
      <c r="C276" s="20">
        <v>0.16748325740518</v>
      </c>
      <c r="D276" s="20">
        <v>0.100758523581212</v>
      </c>
      <c r="E276" s="20">
        <v>2.8128669055222901E-2</v>
      </c>
      <c r="F276" s="20">
        <v>0.04</v>
      </c>
      <c r="G276" s="1"/>
    </row>
    <row r="277" spans="1:7" x14ac:dyDescent="0.25">
      <c r="A277" s="1"/>
      <c r="B277" s="10">
        <v>45991</v>
      </c>
      <c r="C277" s="20">
        <v>0.151990802043207</v>
      </c>
      <c r="D277" s="20">
        <v>8.70042530297057E-2</v>
      </c>
      <c r="E277" s="20">
        <v>2.5102679783281401E-2</v>
      </c>
      <c r="F277" s="20">
        <v>4.2999999999999997E-2</v>
      </c>
      <c r="G277" s="1"/>
    </row>
    <row r="278" spans="1:7" x14ac:dyDescent="0.25">
      <c r="A278" s="1"/>
      <c r="B278" s="10">
        <v>46022</v>
      </c>
      <c r="C278" s="20">
        <v>0.15989532805456</v>
      </c>
      <c r="D278" s="20">
        <v>8.83483500581492E-2</v>
      </c>
      <c r="E278" s="20">
        <v>2.0795447879512499E-2</v>
      </c>
      <c r="F278" s="20">
        <v>3.7999999999999999E-2</v>
      </c>
      <c r="G278" s="1"/>
    </row>
    <row r="279" spans="1:7" x14ac:dyDescent="0.25">
      <c r="A279" s="1"/>
      <c r="B279" s="10">
        <v>46053</v>
      </c>
      <c r="C279" s="20">
        <v>0.154842627030742</v>
      </c>
      <c r="D279" s="20">
        <v>8.3190358763993305E-2</v>
      </c>
      <c r="E279" s="20">
        <v>2.1346009365687899E-2</v>
      </c>
      <c r="F279" s="20">
        <v>3.5999999999999997E-2</v>
      </c>
      <c r="G279" s="1"/>
    </row>
    <row r="280" spans="1:7" x14ac:dyDescent="0.25">
      <c r="A280" s="1"/>
      <c r="B280" s="10">
        <v>46081</v>
      </c>
      <c r="C280" s="20">
        <v>0.18381784520583899</v>
      </c>
      <c r="D280" s="20">
        <v>9.94298779086569E-2</v>
      </c>
      <c r="E280" s="20">
        <v>2.2323454184721502E-2</v>
      </c>
      <c r="F280" s="20">
        <v>3.9E-2</v>
      </c>
      <c r="G280" s="1"/>
    </row>
    <row r="281" spans="1:7" x14ac:dyDescent="0.25">
      <c r="A281" s="1"/>
      <c r="B281" s="10">
        <v>46112</v>
      </c>
      <c r="C281" s="20">
        <v>0.163766413396608</v>
      </c>
      <c r="D281" s="20">
        <v>8.3182573835409696E-2</v>
      </c>
      <c r="E281" s="20">
        <v>1.55985662891398E-2</v>
      </c>
      <c r="F281" s="20">
        <v>4.5999999999999999E-2</v>
      </c>
      <c r="G281" s="1"/>
    </row>
    <row r="282" spans="1:7" x14ac:dyDescent="0.25">
      <c r="A282" s="1"/>
      <c r="B282" s="10">
        <v>46142</v>
      </c>
      <c r="C282" s="20">
        <v>0.21066060560830899</v>
      </c>
      <c r="D282" s="20">
        <v>0.111157853271656</v>
      </c>
      <c r="E282" s="20">
        <v>1.31507307759418E-2</v>
      </c>
      <c r="F282" s="20">
        <v>5.3999999999999999E-2</v>
      </c>
      <c r="G282" s="1"/>
    </row>
    <row r="283" spans="1:7" x14ac:dyDescent="0.25">
      <c r="A283" s="1"/>
      <c r="B283" s="10">
        <v>46173</v>
      </c>
      <c r="C283" s="20">
        <v>0.209192162115827</v>
      </c>
      <c r="D283" s="20">
        <v>0.114731182703438</v>
      </c>
      <c r="E283" s="20">
        <v>1.49363184092761E-2</v>
      </c>
      <c r="F283" s="20">
        <v>4.9000000000000002E-2</v>
      </c>
      <c r="G283" s="1"/>
    </row>
    <row r="284" spans="1:7" x14ac:dyDescent="0.25">
      <c r="A284" s="1"/>
      <c r="B284" s="10">
        <v>46203</v>
      </c>
      <c r="C284" s="20">
        <v>0.218019897443121</v>
      </c>
      <c r="D284" s="20">
        <v>0.119357145050241</v>
      </c>
      <c r="E284" s="20">
        <v>1.73217936354708E-2</v>
      </c>
      <c r="F284" s="20">
        <v>4.2000000000000003E-2</v>
      </c>
      <c r="G284" s="1"/>
    </row>
    <row r="285" spans="1:7" x14ac:dyDescent="0.25">
      <c r="A285" s="1"/>
      <c r="B285" s="10">
        <v>46234</v>
      </c>
      <c r="C285" s="20">
        <v>0.181318040598411</v>
      </c>
      <c r="D285" s="20">
        <v>9.6411312777378494E-2</v>
      </c>
      <c r="E285" s="20">
        <v>1.23651109367657E-2</v>
      </c>
      <c r="F285" s="20">
        <v>3.5999999999999997E-2</v>
      </c>
      <c r="G285" s="1"/>
    </row>
    <row r="286" spans="1:7" x14ac:dyDescent="0.25">
      <c r="A286" s="1"/>
      <c r="B286" s="10">
        <v>46265</v>
      </c>
      <c r="C286" s="20">
        <v>0.19114253976529999</v>
      </c>
      <c r="D286" s="20">
        <v>0.10401186268182799</v>
      </c>
      <c r="E286" s="20">
        <v>1.20642532409554E-2</v>
      </c>
      <c r="F286" s="20">
        <v>3.6999999999999998E-2</v>
      </c>
      <c r="G286" s="1"/>
    </row>
    <row r="287" spans="1:7" x14ac:dyDescent="0.25">
      <c r="A287" s="1"/>
      <c r="B287" s="16">
        <v>46295</v>
      </c>
      <c r="C287" s="21">
        <v>0.15234526280885399</v>
      </c>
      <c r="D287" s="21">
        <v>7.99808299708549E-2</v>
      </c>
      <c r="E287" s="21">
        <v>3.2219261432790999E-3</v>
      </c>
      <c r="F287" s="21">
        <v>4.2999999999999997E-2</v>
      </c>
      <c r="G287" s="1"/>
    </row>
    <row r="288" spans="1:7" x14ac:dyDescent="0.25">
      <c r="A288" s="1"/>
      <c r="B288" s="1"/>
      <c r="C288" s="1"/>
      <c r="D288" s="1"/>
      <c r="E288" s="1"/>
      <c r="F288" s="1"/>
      <c r="G288" s="1"/>
    </row>
    <row r="289" spans="1:7" x14ac:dyDescent="0.25">
      <c r="A289" s="1"/>
      <c r="B289" s="89" t="s">
        <v>49</v>
      </c>
      <c r="C289" s="88"/>
      <c r="D289" s="88"/>
      <c r="E289" s="88"/>
      <c r="F289" s="88"/>
      <c r="G289" s="1"/>
    </row>
    <row r="290" spans="1:7" x14ac:dyDescent="0.25">
      <c r="A290" s="1"/>
      <c r="B290" s="18" t="s">
        <v>109</v>
      </c>
      <c r="C290" s="1"/>
      <c r="D290" s="1"/>
      <c r="E290" s="1"/>
      <c r="F290" s="1"/>
      <c r="G290" s="1"/>
    </row>
  </sheetData>
  <mergeCells count="1">
    <mergeCell ref="B289:F289"/>
  </mergeCells>
  <pageMargins left="0.7" right="0.7" top="0.75" bottom="0.75" header="0.3" footer="0.3"/>
  <pageSetup paperSize="9" orientation="portrait" horizontalDpi="300" verticalDpi="30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tabColor rgb="FF19234F"/>
  </sheetPr>
  <dimension ref="A1:R154"/>
  <sheetViews>
    <sheetView showGridLines="0" workbookViewId="0"/>
  </sheetViews>
  <sheetFormatPr defaultColWidth="11.42578125" defaultRowHeight="15" x14ac:dyDescent="0.25"/>
  <cols>
    <col min="2" max="2" width="12.7109375" customWidth="1"/>
    <col min="3" max="17" width="14.7109375" customWidth="1"/>
  </cols>
  <sheetData>
    <row r="1" spans="1:18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</row>
    <row r="2" spans="1:18" ht="15.75" x14ac:dyDescent="0.25">
      <c r="A2" s="1"/>
      <c r="B2" s="12" t="s">
        <v>110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</row>
    <row r="3" spans="1:18" x14ac:dyDescent="0.25">
      <c r="A3" s="1"/>
      <c r="B3" s="13" t="s">
        <v>111</v>
      </c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</row>
    <row r="4" spans="1:18" x14ac:dyDescent="0.25">
      <c r="A4" s="1"/>
      <c r="B4" s="15"/>
      <c r="C4" s="15"/>
      <c r="D4" s="15"/>
      <c r="E4" s="15"/>
      <c r="F4" s="15"/>
      <c r="G4" s="15"/>
      <c r="H4" s="15"/>
      <c r="I4" s="15"/>
      <c r="J4" s="15"/>
      <c r="K4" s="15"/>
      <c r="L4" s="15"/>
      <c r="M4" s="15"/>
      <c r="N4" s="15"/>
      <c r="O4" s="15"/>
      <c r="P4" s="15"/>
      <c r="Q4" s="15"/>
      <c r="R4" s="1"/>
    </row>
    <row r="5" spans="1:18" ht="26.25" x14ac:dyDescent="0.25">
      <c r="A5" s="1"/>
      <c r="B5" s="14" t="s">
        <v>37</v>
      </c>
      <c r="C5" s="14" t="s">
        <v>112</v>
      </c>
      <c r="D5" s="14" t="s">
        <v>113</v>
      </c>
      <c r="E5" s="14" t="s">
        <v>114</v>
      </c>
      <c r="F5" s="14" t="s">
        <v>115</v>
      </c>
      <c r="G5" s="14" t="s">
        <v>116</v>
      </c>
      <c r="H5" s="14" t="s">
        <v>117</v>
      </c>
      <c r="I5" s="14" t="s">
        <v>118</v>
      </c>
      <c r="J5" s="14" t="s">
        <v>119</v>
      </c>
      <c r="K5" s="14" t="s">
        <v>120</v>
      </c>
      <c r="L5" s="14" t="s">
        <v>121</v>
      </c>
      <c r="M5" s="14" t="s">
        <v>122</v>
      </c>
      <c r="N5" s="14" t="s">
        <v>123</v>
      </c>
      <c r="O5" s="14" t="s">
        <v>124</v>
      </c>
      <c r="P5" s="14" t="s">
        <v>125</v>
      </c>
      <c r="Q5" s="14" t="s">
        <v>126</v>
      </c>
      <c r="R5" s="1"/>
    </row>
    <row r="6" spans="1:18" x14ac:dyDescent="0.25">
      <c r="A6" s="1"/>
      <c r="B6" s="10">
        <v>41882</v>
      </c>
      <c r="C6" s="1">
        <v>13.3249</v>
      </c>
      <c r="D6" s="1">
        <v>13.267300000000001</v>
      </c>
      <c r="E6" s="1">
        <v>13.4061</v>
      </c>
      <c r="F6" s="1">
        <v>13.321999999999999</v>
      </c>
      <c r="G6" s="1">
        <v>100.41141856600299</v>
      </c>
      <c r="H6" s="1">
        <v>27.2454</v>
      </c>
      <c r="I6" s="1">
        <v>27.077999999999999</v>
      </c>
      <c r="J6" s="1">
        <v>24.420100000000001</v>
      </c>
      <c r="K6" s="1">
        <v>26.6204</v>
      </c>
      <c r="L6" s="1">
        <v>200.243724649901</v>
      </c>
      <c r="M6" s="1">
        <v>13.286899999999999</v>
      </c>
      <c r="N6" s="1">
        <v>13.305999999999999</v>
      </c>
      <c r="O6" s="1">
        <v>13.297000000000001</v>
      </c>
      <c r="P6" s="1">
        <v>13.333</v>
      </c>
      <c r="Q6" s="1">
        <v>100.25635180894901</v>
      </c>
      <c r="R6" s="1"/>
    </row>
    <row r="7" spans="1:18" x14ac:dyDescent="0.25">
      <c r="A7" s="1"/>
      <c r="B7" s="10">
        <v>41912</v>
      </c>
      <c r="C7" s="1">
        <v>13.4824</v>
      </c>
      <c r="D7" s="1">
        <v>13.576000000000001</v>
      </c>
      <c r="E7" s="1">
        <v>13.586</v>
      </c>
      <c r="F7" s="1">
        <v>13.613200000000001</v>
      </c>
      <c r="G7" s="1">
        <v>102.044627110806</v>
      </c>
      <c r="H7" s="1">
        <v>27.6327</v>
      </c>
      <c r="I7" s="1">
        <v>27.512899999999998</v>
      </c>
      <c r="J7" s="1">
        <v>24.863199999999999</v>
      </c>
      <c r="K7" s="1">
        <v>27.236899999999999</v>
      </c>
      <c r="L7" s="1">
        <v>203.793973498231</v>
      </c>
      <c r="M7" s="1">
        <v>13.372999999999999</v>
      </c>
      <c r="N7" s="1">
        <v>13.498699999999999</v>
      </c>
      <c r="O7" s="1">
        <v>13.4163</v>
      </c>
      <c r="P7" s="1">
        <v>13.5982</v>
      </c>
      <c r="Q7" s="1">
        <v>101.495406251722</v>
      </c>
      <c r="R7" s="1"/>
    </row>
    <row r="8" spans="1:18" x14ac:dyDescent="0.25">
      <c r="A8" s="1"/>
      <c r="B8" s="10">
        <v>41943</v>
      </c>
      <c r="C8" s="1">
        <v>13.6188</v>
      </c>
      <c r="D8" s="1">
        <v>13.6713</v>
      </c>
      <c r="E8" s="1">
        <v>13.6943</v>
      </c>
      <c r="F8" s="1">
        <v>13.6183</v>
      </c>
      <c r="G8" s="1">
        <v>102.737984572369</v>
      </c>
      <c r="H8" s="1">
        <v>27.7272</v>
      </c>
      <c r="I8" s="1">
        <v>27.5838</v>
      </c>
      <c r="J8" s="1">
        <v>24.841000000000001</v>
      </c>
      <c r="K8" s="1">
        <v>27.170400000000001</v>
      </c>
      <c r="L8" s="1">
        <v>203.978946383416</v>
      </c>
      <c r="M8" s="1">
        <v>13.441700000000001</v>
      </c>
      <c r="N8" s="1">
        <v>13.5562</v>
      </c>
      <c r="O8" s="1">
        <v>13.483499999999999</v>
      </c>
      <c r="P8" s="1">
        <v>13.63</v>
      </c>
      <c r="Q8" s="1">
        <v>101.904210601583</v>
      </c>
      <c r="R8" s="1"/>
    </row>
    <row r="9" spans="1:18" x14ac:dyDescent="0.25">
      <c r="A9" s="1"/>
      <c r="B9" s="10">
        <v>41973</v>
      </c>
      <c r="C9" s="1">
        <v>13.6935</v>
      </c>
      <c r="D9" s="1">
        <v>13.8758</v>
      </c>
      <c r="E9" s="1">
        <v>13.785600000000001</v>
      </c>
      <c r="F9" s="1">
        <v>13.767899999999999</v>
      </c>
      <c r="G9" s="1">
        <v>103.602812898219</v>
      </c>
      <c r="H9" s="1">
        <v>27.873100000000001</v>
      </c>
      <c r="I9" s="1">
        <v>27.884399999999999</v>
      </c>
      <c r="J9" s="1">
        <v>24.909600000000001</v>
      </c>
      <c r="K9" s="1">
        <v>27.387899999999998</v>
      </c>
      <c r="L9" s="1">
        <v>205.312406189954</v>
      </c>
      <c r="M9" s="1">
        <v>13.480499999999999</v>
      </c>
      <c r="N9" s="1">
        <v>13.6449</v>
      </c>
      <c r="O9" s="1">
        <v>13.5669</v>
      </c>
      <c r="P9" s="1">
        <v>13.747199999999999</v>
      </c>
      <c r="Q9" s="1">
        <v>102.492834138151</v>
      </c>
      <c r="R9" s="1"/>
    </row>
    <row r="10" spans="1:18" x14ac:dyDescent="0.25">
      <c r="A10" s="1"/>
      <c r="B10" s="10">
        <v>42004</v>
      </c>
      <c r="C10" s="1">
        <v>13.8116</v>
      </c>
      <c r="D10" s="1">
        <v>13.957100000000001</v>
      </c>
      <c r="E10" s="1">
        <v>14.121</v>
      </c>
      <c r="F10" s="1">
        <v>13.8529</v>
      </c>
      <c r="G10" s="1">
        <v>104.60466938796399</v>
      </c>
      <c r="H10" s="1">
        <v>27.9544</v>
      </c>
      <c r="I10" s="1">
        <v>27.895399999999999</v>
      </c>
      <c r="J10" s="1">
        <v>24.928100000000001</v>
      </c>
      <c r="K10" s="1">
        <v>27.440799999999999</v>
      </c>
      <c r="L10" s="1">
        <v>205.71494489227501</v>
      </c>
      <c r="M10" s="1">
        <v>13.506600000000001</v>
      </c>
      <c r="N10" s="1">
        <v>13.701700000000001</v>
      </c>
      <c r="O10" s="1">
        <v>13.6685</v>
      </c>
      <c r="P10" s="1">
        <v>13.8294</v>
      </c>
      <c r="Q10" s="1">
        <v>102.944719023481</v>
      </c>
      <c r="R10" s="1"/>
    </row>
    <row r="11" spans="1:18" x14ac:dyDescent="0.25">
      <c r="A11" s="1"/>
      <c r="B11" s="10">
        <v>42035</v>
      </c>
      <c r="C11" s="1">
        <v>14.296799999999999</v>
      </c>
      <c r="D11" s="1">
        <v>14.2879</v>
      </c>
      <c r="E11" s="1">
        <v>14.639699999999999</v>
      </c>
      <c r="F11" s="1">
        <v>14.5359</v>
      </c>
      <c r="G11" s="1">
        <v>108.53330599758</v>
      </c>
      <c r="H11" s="1">
        <v>28.719200000000001</v>
      </c>
      <c r="I11" s="1">
        <v>28.623000000000001</v>
      </c>
      <c r="J11" s="1">
        <v>25.666399999999999</v>
      </c>
      <c r="K11" s="1">
        <v>28.4024</v>
      </c>
      <c r="L11" s="1">
        <v>211.85459583213901</v>
      </c>
      <c r="M11" s="1">
        <v>13.669499999999999</v>
      </c>
      <c r="N11" s="1">
        <v>14.0222</v>
      </c>
      <c r="O11" s="1">
        <v>13.9686</v>
      </c>
      <c r="P11" s="1">
        <v>14.2858</v>
      </c>
      <c r="Q11" s="1">
        <v>105.233137046799</v>
      </c>
      <c r="R11" s="1"/>
    </row>
    <row r="12" spans="1:18" x14ac:dyDescent="0.25">
      <c r="A12" s="1"/>
      <c r="B12" s="10">
        <v>42063</v>
      </c>
      <c r="C12" s="1">
        <v>14.558999999999999</v>
      </c>
      <c r="D12" s="1">
        <v>14.561999999999999</v>
      </c>
      <c r="E12" s="1">
        <v>14.9764</v>
      </c>
      <c r="F12" s="1">
        <v>14.8912</v>
      </c>
      <c r="G12" s="1">
        <v>110.789550076954</v>
      </c>
      <c r="H12" s="1">
        <v>29.0669</v>
      </c>
      <c r="I12" s="1">
        <v>29.062899999999999</v>
      </c>
      <c r="J12" s="1">
        <v>26.070399999999999</v>
      </c>
      <c r="K12" s="1">
        <v>28.7532</v>
      </c>
      <c r="L12" s="1">
        <v>214.63174434594501</v>
      </c>
      <c r="M12" s="1">
        <v>13.726100000000001</v>
      </c>
      <c r="N12" s="1">
        <v>14.099399999999999</v>
      </c>
      <c r="O12" s="1">
        <v>14.0305</v>
      </c>
      <c r="P12" s="1">
        <v>14.371</v>
      </c>
      <c r="Q12" s="1">
        <v>105.760287764504</v>
      </c>
      <c r="R12" s="1"/>
    </row>
    <row r="13" spans="1:18" x14ac:dyDescent="0.25">
      <c r="A13" s="1"/>
      <c r="B13" s="10">
        <v>42094</v>
      </c>
      <c r="C13" s="1">
        <v>14.636100000000001</v>
      </c>
      <c r="D13" s="1">
        <v>14.733000000000001</v>
      </c>
      <c r="E13" s="1">
        <v>15.269299999999999</v>
      </c>
      <c r="F13" s="1">
        <v>15.065899999999999</v>
      </c>
      <c r="G13" s="1">
        <v>111.889600509593</v>
      </c>
      <c r="H13" s="1">
        <v>29.297699999999999</v>
      </c>
      <c r="I13" s="1">
        <v>29.184200000000001</v>
      </c>
      <c r="J13" s="1">
        <v>26.2651</v>
      </c>
      <c r="K13" s="1">
        <v>28.987300000000001</v>
      </c>
      <c r="L13" s="1">
        <v>216.22226678651899</v>
      </c>
      <c r="M13" s="1">
        <v>13.792299999999999</v>
      </c>
      <c r="N13" s="1">
        <v>14.1967</v>
      </c>
      <c r="O13" s="1">
        <v>14.1616</v>
      </c>
      <c r="P13" s="1">
        <v>14.504099999999999</v>
      </c>
      <c r="Q13" s="1">
        <v>106.536966645907</v>
      </c>
      <c r="R13" s="1"/>
    </row>
    <row r="14" spans="1:18" x14ac:dyDescent="0.25">
      <c r="A14" s="1"/>
      <c r="B14" s="10">
        <v>42124</v>
      </c>
      <c r="C14" s="1">
        <v>14.6906</v>
      </c>
      <c r="D14" s="1">
        <v>14.7012</v>
      </c>
      <c r="E14" s="1">
        <v>15.2453</v>
      </c>
      <c r="F14" s="1">
        <v>14.9772</v>
      </c>
      <c r="G14" s="1">
        <v>111.838984101873</v>
      </c>
      <c r="H14" s="1">
        <v>29.331499999999998</v>
      </c>
      <c r="I14" s="1">
        <v>29.246200000000002</v>
      </c>
      <c r="J14" s="1">
        <v>26.339200000000002</v>
      </c>
      <c r="K14" s="1">
        <v>28.964700000000001</v>
      </c>
      <c r="L14" s="1">
        <v>216.41743166197301</v>
      </c>
      <c r="M14" s="1">
        <v>13.8102</v>
      </c>
      <c r="N14" s="1">
        <v>14.183299999999999</v>
      </c>
      <c r="O14" s="1">
        <v>14.1731</v>
      </c>
      <c r="P14" s="1">
        <v>14.496</v>
      </c>
      <c r="Q14" s="1">
        <v>106.573605224283</v>
      </c>
      <c r="R14" s="1"/>
    </row>
    <row r="15" spans="1:18" x14ac:dyDescent="0.25">
      <c r="A15" s="1"/>
      <c r="B15" s="10">
        <v>42155</v>
      </c>
      <c r="C15" s="1">
        <v>14.6592</v>
      </c>
      <c r="D15" s="1">
        <v>14.6668</v>
      </c>
      <c r="E15" s="1">
        <v>15.069100000000001</v>
      </c>
      <c r="F15" s="1">
        <v>14.886900000000001</v>
      </c>
      <c r="G15" s="1">
        <v>111.328762717404</v>
      </c>
      <c r="H15" s="1">
        <v>29.282399999999999</v>
      </c>
      <c r="I15" s="1">
        <v>29.1767</v>
      </c>
      <c r="J15" s="1">
        <v>26.357399999999998</v>
      </c>
      <c r="K15" s="1">
        <v>28.9268</v>
      </c>
      <c r="L15" s="1">
        <v>216.126556540481</v>
      </c>
      <c r="M15" s="1">
        <v>13.8024</v>
      </c>
      <c r="N15" s="1">
        <v>14.1021</v>
      </c>
      <c r="O15" s="1">
        <v>14.111499999999999</v>
      </c>
      <c r="P15" s="1">
        <v>14.483499999999999</v>
      </c>
      <c r="Q15" s="1">
        <v>106.383266650385</v>
      </c>
      <c r="R15" s="1"/>
    </row>
    <row r="16" spans="1:18" x14ac:dyDescent="0.25">
      <c r="A16" s="1"/>
      <c r="B16" s="10">
        <v>42185</v>
      </c>
      <c r="C16" s="1">
        <v>14.461399999999999</v>
      </c>
      <c r="D16" s="1">
        <v>14.558400000000001</v>
      </c>
      <c r="E16" s="1">
        <v>14.8681</v>
      </c>
      <c r="F16" s="1">
        <v>14.779299999999999</v>
      </c>
      <c r="G16" s="1">
        <v>110.10973982759199</v>
      </c>
      <c r="H16" s="1">
        <v>28.896799999999999</v>
      </c>
      <c r="I16" s="1">
        <v>28.8812</v>
      </c>
      <c r="J16" s="1">
        <v>26.045200000000001</v>
      </c>
      <c r="K16" s="1">
        <v>28.672999999999998</v>
      </c>
      <c r="L16" s="1">
        <v>213.70347504201601</v>
      </c>
      <c r="M16" s="1">
        <v>13.6968</v>
      </c>
      <c r="N16" s="1">
        <v>13.9323</v>
      </c>
      <c r="O16" s="1">
        <v>14.0299</v>
      </c>
      <c r="P16" s="1">
        <v>14.378399999999999</v>
      </c>
      <c r="Q16" s="1">
        <v>105.566799017251</v>
      </c>
      <c r="R16" s="1"/>
    </row>
    <row r="17" spans="1:18" x14ac:dyDescent="0.25">
      <c r="A17" s="1"/>
      <c r="B17" s="10">
        <v>42216</v>
      </c>
      <c r="C17" s="1">
        <v>14.884600000000001</v>
      </c>
      <c r="D17" s="1">
        <v>14.9626</v>
      </c>
      <c r="E17" s="1">
        <v>15.2334</v>
      </c>
      <c r="F17" s="1">
        <v>15.1477</v>
      </c>
      <c r="G17" s="1">
        <v>113.10632399949399</v>
      </c>
      <c r="H17" s="1">
        <v>29.439800000000002</v>
      </c>
      <c r="I17" s="1">
        <v>29.447900000000001</v>
      </c>
      <c r="J17" s="1">
        <v>26.447800000000001</v>
      </c>
      <c r="K17" s="1">
        <v>29.143899999999999</v>
      </c>
      <c r="L17" s="1">
        <v>217.48751784621399</v>
      </c>
      <c r="M17" s="1">
        <v>13.9255</v>
      </c>
      <c r="N17" s="1">
        <v>14.1671</v>
      </c>
      <c r="O17" s="1">
        <v>14.2294</v>
      </c>
      <c r="P17" s="1">
        <v>14.6008</v>
      </c>
      <c r="Q17" s="1">
        <v>107.242446481898</v>
      </c>
      <c r="R17" s="1"/>
    </row>
    <row r="18" spans="1:18" x14ac:dyDescent="0.25">
      <c r="A18" s="1"/>
      <c r="B18" s="10">
        <v>42247</v>
      </c>
      <c r="C18" s="1">
        <v>14.638999999999999</v>
      </c>
      <c r="D18" s="1">
        <v>14.6585</v>
      </c>
      <c r="E18" s="1">
        <v>14.727399999999999</v>
      </c>
      <c r="F18" s="1">
        <v>14.9016</v>
      </c>
      <c r="G18" s="1">
        <v>110.932827277285</v>
      </c>
      <c r="H18" s="1">
        <v>29.061900000000001</v>
      </c>
      <c r="I18" s="1">
        <v>29.0532</v>
      </c>
      <c r="J18" s="1">
        <v>25.95</v>
      </c>
      <c r="K18" s="1">
        <v>28.690200000000001</v>
      </c>
      <c r="L18" s="1">
        <v>214.318680888139</v>
      </c>
      <c r="M18" s="1">
        <v>13.9787</v>
      </c>
      <c r="N18" s="1">
        <v>14.2011</v>
      </c>
      <c r="O18" s="1">
        <v>14.2654</v>
      </c>
      <c r="P18" s="1">
        <v>14.6219</v>
      </c>
      <c r="Q18" s="1">
        <v>107.51952391421599</v>
      </c>
      <c r="R18" s="1"/>
    </row>
    <row r="19" spans="1:18" x14ac:dyDescent="0.25">
      <c r="A19" s="1"/>
      <c r="B19" s="10">
        <v>42277</v>
      </c>
      <c r="C19" s="1">
        <v>14.6158</v>
      </c>
      <c r="D19" s="1">
        <v>14.4758</v>
      </c>
      <c r="E19" s="1">
        <v>14.6457</v>
      </c>
      <c r="F19" s="1">
        <v>14.8131</v>
      </c>
      <c r="G19" s="1">
        <v>110.405256519285</v>
      </c>
      <c r="H19" s="1">
        <v>28.983599999999999</v>
      </c>
      <c r="I19" s="1">
        <v>28.954799999999999</v>
      </c>
      <c r="J19" s="1">
        <v>25.904900000000001</v>
      </c>
      <c r="K19" s="1">
        <v>28.7088</v>
      </c>
      <c r="L19" s="1">
        <v>213.98051877587201</v>
      </c>
      <c r="M19" s="1">
        <v>14.0379</v>
      </c>
      <c r="N19" s="1">
        <v>14.189299999999999</v>
      </c>
      <c r="O19" s="1">
        <v>14.283300000000001</v>
      </c>
      <c r="P19" s="1">
        <v>14.794499999999999</v>
      </c>
      <c r="Q19" s="1">
        <v>108.16712893852799</v>
      </c>
      <c r="R19" s="1"/>
    </row>
    <row r="20" spans="1:18" x14ac:dyDescent="0.25">
      <c r="A20" s="1"/>
      <c r="B20" s="10">
        <v>42308</v>
      </c>
      <c r="C20" s="1">
        <v>15.175800000000001</v>
      </c>
      <c r="D20" s="1">
        <v>15.010899999999999</v>
      </c>
      <c r="E20" s="1">
        <v>15.2811</v>
      </c>
      <c r="F20" s="1">
        <v>15.178000000000001</v>
      </c>
      <c r="G20" s="1">
        <v>114.28253504348</v>
      </c>
      <c r="H20" s="1">
        <v>29.382999999999999</v>
      </c>
      <c r="I20" s="1">
        <v>29.676100000000002</v>
      </c>
      <c r="J20" s="1">
        <v>26.490300000000001</v>
      </c>
      <c r="K20" s="1">
        <v>29.1584</v>
      </c>
      <c r="L20" s="1">
        <v>217.63636926206399</v>
      </c>
      <c r="M20" s="1">
        <v>14.0444</v>
      </c>
      <c r="N20" s="1">
        <v>14.2827</v>
      </c>
      <c r="O20" s="1">
        <v>14.344799999999999</v>
      </c>
      <c r="P20" s="1">
        <v>14.821099999999999</v>
      </c>
      <c r="Q20" s="1">
        <v>108.4000658269</v>
      </c>
      <c r="R20" s="1"/>
    </row>
    <row r="21" spans="1:18" x14ac:dyDescent="0.25">
      <c r="A21" s="1"/>
      <c r="B21" s="10">
        <v>42338</v>
      </c>
      <c r="C21" s="1">
        <v>15.182600000000001</v>
      </c>
      <c r="D21" s="1">
        <v>15.0991</v>
      </c>
      <c r="E21" s="1">
        <v>15.4893</v>
      </c>
      <c r="F21" s="1">
        <v>15.252000000000001</v>
      </c>
      <c r="G21" s="1">
        <v>114.752538463078</v>
      </c>
      <c r="H21" s="1">
        <v>29.671199999999999</v>
      </c>
      <c r="I21" s="1">
        <v>29.996300000000002</v>
      </c>
      <c r="J21" s="1">
        <v>26.841999999999999</v>
      </c>
      <c r="K21" s="1">
        <v>29.303699999999999</v>
      </c>
      <c r="L21" s="1">
        <v>219.58158723782199</v>
      </c>
      <c r="M21" s="1">
        <v>14.115399999999999</v>
      </c>
      <c r="N21" s="1">
        <v>14.398899999999999</v>
      </c>
      <c r="O21" s="1">
        <v>14.472300000000001</v>
      </c>
      <c r="P21" s="1">
        <v>14.942299999999999</v>
      </c>
      <c r="Q21" s="1">
        <v>109.171790530328</v>
      </c>
      <c r="R21" s="1"/>
    </row>
    <row r="22" spans="1:18" x14ac:dyDescent="0.25">
      <c r="A22" s="1"/>
      <c r="B22" s="10">
        <v>42369</v>
      </c>
      <c r="C22" s="1">
        <v>15.1471</v>
      </c>
      <c r="D22" s="1">
        <v>14.965299999999999</v>
      </c>
      <c r="E22" s="1">
        <v>15.2545</v>
      </c>
      <c r="F22" s="1">
        <v>15.195399999999999</v>
      </c>
      <c r="G22" s="1">
        <v>114.140153402801</v>
      </c>
      <c r="H22" s="1">
        <v>29.522300000000001</v>
      </c>
      <c r="I22" s="1">
        <v>29.7546</v>
      </c>
      <c r="J22" s="1">
        <v>26.676600000000001</v>
      </c>
      <c r="K22" s="1">
        <v>29.199000000000002</v>
      </c>
      <c r="L22" s="1">
        <v>218.446055752371</v>
      </c>
      <c r="M22" s="1">
        <v>14.2311</v>
      </c>
      <c r="N22" s="1">
        <v>14.485099999999999</v>
      </c>
      <c r="O22" s="1">
        <v>14.5625</v>
      </c>
      <c r="P22" s="1">
        <v>15.0345</v>
      </c>
      <c r="Q22" s="1">
        <v>109.92842996719401</v>
      </c>
      <c r="R22" s="1"/>
    </row>
    <row r="23" spans="1:18" x14ac:dyDescent="0.25">
      <c r="A23" s="1"/>
      <c r="B23" s="10">
        <v>42400</v>
      </c>
      <c r="C23" s="1">
        <v>15.020099999999999</v>
      </c>
      <c r="D23" s="1">
        <v>14.7354</v>
      </c>
      <c r="E23" s="1">
        <v>14.9862</v>
      </c>
      <c r="F23" s="1">
        <v>14.996499999999999</v>
      </c>
      <c r="G23" s="1">
        <v>112.796357138696</v>
      </c>
      <c r="H23" s="1">
        <v>29.559699999999999</v>
      </c>
      <c r="I23" s="1">
        <v>29.552900000000001</v>
      </c>
      <c r="J23" s="1">
        <v>26.408300000000001</v>
      </c>
      <c r="K23" s="1">
        <v>29.066400000000002</v>
      </c>
      <c r="L23" s="1">
        <v>217.74689172114901</v>
      </c>
      <c r="M23" s="1">
        <v>14.333399999999999</v>
      </c>
      <c r="N23" s="1">
        <v>14.6174</v>
      </c>
      <c r="O23" s="1">
        <v>14.645200000000001</v>
      </c>
      <c r="P23" s="1">
        <v>15.143599999999999</v>
      </c>
      <c r="Q23" s="1">
        <v>110.716541405161</v>
      </c>
      <c r="R23" s="1"/>
    </row>
    <row r="24" spans="1:18" x14ac:dyDescent="0.25">
      <c r="A24" s="1"/>
      <c r="B24" s="10">
        <v>42429</v>
      </c>
      <c r="C24" s="1">
        <v>14.9511</v>
      </c>
      <c r="D24" s="1">
        <v>14.759399999999999</v>
      </c>
      <c r="E24" s="1">
        <v>15.0631</v>
      </c>
      <c r="F24" s="1">
        <v>14.901400000000001</v>
      </c>
      <c r="G24" s="1">
        <v>112.463537983004</v>
      </c>
      <c r="H24" s="1">
        <v>29.5246</v>
      </c>
      <c r="I24" s="1">
        <v>29.510400000000001</v>
      </c>
      <c r="J24" s="1">
        <v>26.325800000000001</v>
      </c>
      <c r="K24" s="1">
        <v>29.051100000000002</v>
      </c>
      <c r="L24" s="1">
        <v>217.46673740485801</v>
      </c>
      <c r="M24" s="1">
        <v>14.4436</v>
      </c>
      <c r="N24" s="1">
        <v>14.730499999999999</v>
      </c>
      <c r="O24" s="1">
        <v>14.753299999999999</v>
      </c>
      <c r="P24" s="1">
        <v>15.2301</v>
      </c>
      <c r="Q24" s="1">
        <v>111.47870722880801</v>
      </c>
      <c r="R24" s="1"/>
    </row>
    <row r="25" spans="1:18" x14ac:dyDescent="0.25">
      <c r="A25" s="1"/>
      <c r="B25" s="10">
        <v>42460</v>
      </c>
      <c r="C25" s="1">
        <v>15.093299999999999</v>
      </c>
      <c r="D25" s="1">
        <v>15.004899999999999</v>
      </c>
      <c r="E25" s="1">
        <v>15.2141</v>
      </c>
      <c r="F25" s="1">
        <v>15.012600000000001</v>
      </c>
      <c r="G25" s="1">
        <v>113.58882414698201</v>
      </c>
      <c r="H25" s="1">
        <v>29.569299999999998</v>
      </c>
      <c r="I25" s="1">
        <v>29.7087</v>
      </c>
      <c r="J25" s="1">
        <v>26.427299999999999</v>
      </c>
      <c r="K25" s="1">
        <v>29.095600000000001</v>
      </c>
      <c r="L25" s="1">
        <v>218.023028070777</v>
      </c>
      <c r="M25" s="1">
        <v>14.506500000000001</v>
      </c>
      <c r="N25" s="1">
        <v>14.7667</v>
      </c>
      <c r="O25" s="1">
        <v>14.750299999999999</v>
      </c>
      <c r="P25" s="1">
        <v>15.2217</v>
      </c>
      <c r="Q25" s="1">
        <v>111.664903451016</v>
      </c>
      <c r="R25" s="1"/>
    </row>
    <row r="26" spans="1:18" x14ac:dyDescent="0.25">
      <c r="A26" s="1"/>
      <c r="B26" s="10">
        <v>42490</v>
      </c>
      <c r="C26" s="1">
        <v>15.2464</v>
      </c>
      <c r="D26" s="1">
        <v>15.0122</v>
      </c>
      <c r="E26" s="1">
        <v>15.3444</v>
      </c>
      <c r="F26" s="1">
        <v>15.0459</v>
      </c>
      <c r="G26" s="1">
        <v>114.335786451562</v>
      </c>
      <c r="H26" s="1">
        <v>29.7148</v>
      </c>
      <c r="I26" s="1">
        <v>29.7437</v>
      </c>
      <c r="J26" s="1">
        <v>26.456800000000001</v>
      </c>
      <c r="K26" s="1">
        <v>29.105599999999999</v>
      </c>
      <c r="L26" s="1">
        <v>218.56200225883501</v>
      </c>
      <c r="M26" s="1">
        <v>14.5669</v>
      </c>
      <c r="N26" s="1">
        <v>14.8216</v>
      </c>
      <c r="O26" s="1">
        <v>14.8055</v>
      </c>
      <c r="P26" s="1">
        <v>15.265000000000001</v>
      </c>
      <c r="Q26" s="1">
        <v>112.058115623909</v>
      </c>
      <c r="R26" s="1"/>
    </row>
    <row r="27" spans="1:18" x14ac:dyDescent="0.25">
      <c r="A27" s="1"/>
      <c r="B27" s="10">
        <v>42521</v>
      </c>
      <c r="C27" s="1">
        <v>15.457599999999999</v>
      </c>
      <c r="D27" s="1">
        <v>15.1561</v>
      </c>
      <c r="E27" s="1">
        <v>15.611700000000001</v>
      </c>
      <c r="F27" s="1">
        <v>15.202500000000001</v>
      </c>
      <c r="G27" s="1">
        <v>115.812019012281</v>
      </c>
      <c r="H27" s="1">
        <v>29.906700000000001</v>
      </c>
      <c r="I27" s="1">
        <v>30.073799999999999</v>
      </c>
      <c r="J27" s="1">
        <v>26.687899999999999</v>
      </c>
      <c r="K27" s="1">
        <v>29.348500000000001</v>
      </c>
      <c r="L27" s="1">
        <v>220.30716981336599</v>
      </c>
      <c r="M27" s="1">
        <v>14.580399999999999</v>
      </c>
      <c r="N27" s="1">
        <v>14.8674</v>
      </c>
      <c r="O27" s="1">
        <v>14.8569</v>
      </c>
      <c r="P27" s="1">
        <v>15.323700000000001</v>
      </c>
      <c r="Q27" s="1">
        <v>112.345205279902</v>
      </c>
      <c r="R27" s="1"/>
    </row>
    <row r="28" spans="1:18" x14ac:dyDescent="0.25">
      <c r="A28" s="1"/>
      <c r="B28" s="10">
        <v>42551</v>
      </c>
      <c r="C28" s="1">
        <v>15.4672</v>
      </c>
      <c r="D28" s="1">
        <v>15.039</v>
      </c>
      <c r="E28" s="1">
        <v>15.4552</v>
      </c>
      <c r="F28" s="1">
        <v>15.0688</v>
      </c>
      <c r="G28" s="1">
        <v>115.312151267961</v>
      </c>
      <c r="H28" s="1">
        <v>29.935600000000001</v>
      </c>
      <c r="I28" s="1">
        <v>29.902699999999999</v>
      </c>
      <c r="J28" s="1">
        <v>26.5106</v>
      </c>
      <c r="K28" s="1">
        <v>29.258400000000002</v>
      </c>
      <c r="L28" s="1">
        <v>219.81599517792901</v>
      </c>
      <c r="M28" s="1">
        <v>14.619199999999999</v>
      </c>
      <c r="N28" s="1">
        <v>14.956799999999999</v>
      </c>
      <c r="O28" s="1">
        <v>14.891999999999999</v>
      </c>
      <c r="P28" s="1">
        <v>15.360099999999999</v>
      </c>
      <c r="Q28" s="1">
        <v>112.667488764772</v>
      </c>
      <c r="R28" s="1"/>
    </row>
    <row r="29" spans="1:18" x14ac:dyDescent="0.25">
      <c r="A29" s="1"/>
      <c r="B29" s="10">
        <v>42582</v>
      </c>
      <c r="C29" s="1">
        <v>15.9945</v>
      </c>
      <c r="D29" s="1">
        <v>15.4072</v>
      </c>
      <c r="E29" s="1">
        <v>15.937099999999999</v>
      </c>
      <c r="F29" s="1">
        <v>15.282299999999999</v>
      </c>
      <c r="G29" s="1">
        <v>118.483467072121</v>
      </c>
      <c r="H29" s="1">
        <v>30.382300000000001</v>
      </c>
      <c r="I29" s="1">
        <v>30.396899999999999</v>
      </c>
      <c r="J29" s="1">
        <v>26.997699999999998</v>
      </c>
      <c r="K29" s="1">
        <v>29.486599999999999</v>
      </c>
      <c r="L29" s="1">
        <v>222.76992053766301</v>
      </c>
      <c r="M29" s="1">
        <v>14.7136</v>
      </c>
      <c r="N29" s="1">
        <v>15.061299999999999</v>
      </c>
      <c r="O29" s="1">
        <v>14.9581</v>
      </c>
      <c r="P29" s="1">
        <v>15.409800000000001</v>
      </c>
      <c r="Q29" s="1">
        <v>113.230672669117</v>
      </c>
      <c r="R29" s="1"/>
    </row>
    <row r="30" spans="1:18" x14ac:dyDescent="0.25">
      <c r="A30" s="1"/>
      <c r="B30" s="10">
        <v>42613</v>
      </c>
      <c r="C30" s="1">
        <v>16.1435</v>
      </c>
      <c r="D30" s="1">
        <v>15.6669</v>
      </c>
      <c r="E30" s="1">
        <v>16.069700000000001</v>
      </c>
      <c r="F30" s="1">
        <v>15.4335</v>
      </c>
      <c r="G30" s="1">
        <v>119.706458064085</v>
      </c>
      <c r="H30" s="1">
        <v>30.589400000000001</v>
      </c>
      <c r="I30" s="1">
        <v>30.713200000000001</v>
      </c>
      <c r="J30" s="1">
        <v>27.256499999999999</v>
      </c>
      <c r="K30" s="1">
        <v>29.759899999999998</v>
      </c>
      <c r="L30" s="1">
        <v>224.647161765155</v>
      </c>
      <c r="M30" s="1">
        <v>14.9046</v>
      </c>
      <c r="N30" s="1">
        <v>15.2447</v>
      </c>
      <c r="O30" s="1">
        <v>15.114699999999999</v>
      </c>
      <c r="P30" s="1">
        <v>15.496600000000001</v>
      </c>
      <c r="Q30" s="1">
        <v>114.344799822997</v>
      </c>
      <c r="R30" s="1"/>
    </row>
    <row r="31" spans="1:18" x14ac:dyDescent="0.25">
      <c r="A31" s="1"/>
      <c r="B31" s="10">
        <v>42643</v>
      </c>
      <c r="C31" s="1">
        <v>16.626300000000001</v>
      </c>
      <c r="D31" s="1">
        <v>16.212399999999999</v>
      </c>
      <c r="E31" s="1">
        <v>16.5227</v>
      </c>
      <c r="F31" s="1">
        <v>15.7585</v>
      </c>
      <c r="G31" s="1">
        <v>123.096443099095</v>
      </c>
      <c r="H31" s="1">
        <v>31.1235</v>
      </c>
      <c r="I31" s="1">
        <v>31.2835</v>
      </c>
      <c r="J31" s="1">
        <v>27.778300000000002</v>
      </c>
      <c r="K31" s="1">
        <v>30.291</v>
      </c>
      <c r="L31" s="1">
        <v>228.681091122917</v>
      </c>
      <c r="M31" s="1">
        <v>15.103999999999999</v>
      </c>
      <c r="N31" s="1">
        <v>15.479799999999999</v>
      </c>
      <c r="O31" s="1">
        <v>15.300700000000001</v>
      </c>
      <c r="P31" s="1">
        <v>15.6492</v>
      </c>
      <c r="Q31" s="1">
        <v>115.733314874678</v>
      </c>
      <c r="R31" s="1"/>
    </row>
    <row r="32" spans="1:18" x14ac:dyDescent="0.25">
      <c r="A32" s="1"/>
      <c r="B32" s="10">
        <v>42674</v>
      </c>
      <c r="C32" s="1">
        <v>16.694600000000001</v>
      </c>
      <c r="D32" s="1">
        <v>16.459199999999999</v>
      </c>
      <c r="E32" s="1">
        <v>16.839200000000002</v>
      </c>
      <c r="F32" s="1">
        <v>16.1599</v>
      </c>
      <c r="G32" s="1">
        <v>124.662642525582</v>
      </c>
      <c r="H32" s="1">
        <v>31.2242</v>
      </c>
      <c r="I32" s="1">
        <v>31.5992</v>
      </c>
      <c r="J32" s="1">
        <v>27.977</v>
      </c>
      <c r="K32" s="1">
        <v>30.9497</v>
      </c>
      <c r="L32" s="1">
        <v>231.05090707104799</v>
      </c>
      <c r="M32" s="1">
        <v>15.200799999999999</v>
      </c>
      <c r="N32" s="1">
        <v>15.6082</v>
      </c>
      <c r="O32" s="1">
        <v>15.430999999999999</v>
      </c>
      <c r="P32" s="1">
        <v>16.094100000000001</v>
      </c>
      <c r="Q32" s="1">
        <v>117.454761705625</v>
      </c>
      <c r="R32" s="1"/>
    </row>
    <row r="33" spans="1:18" x14ac:dyDescent="0.25">
      <c r="A33" s="1"/>
      <c r="B33" s="10">
        <v>42704</v>
      </c>
      <c r="C33" s="1">
        <v>16.8188</v>
      </c>
      <c r="D33" s="1">
        <v>16.737500000000001</v>
      </c>
      <c r="E33" s="1">
        <v>16.991299999999999</v>
      </c>
      <c r="F33" s="1">
        <v>16.2544</v>
      </c>
      <c r="G33" s="1">
        <v>125.72393907004999</v>
      </c>
      <c r="H33" s="1">
        <v>31.026700000000002</v>
      </c>
      <c r="I33" s="1">
        <v>31.852399999999999</v>
      </c>
      <c r="J33" s="1">
        <v>27.982399999999998</v>
      </c>
      <c r="K33" s="1">
        <v>30.962499999999999</v>
      </c>
      <c r="L33" s="1">
        <v>230.75418670043101</v>
      </c>
      <c r="M33" s="1">
        <v>15.171900000000001</v>
      </c>
      <c r="N33" s="1">
        <v>15.6153</v>
      </c>
      <c r="O33" s="1">
        <v>15.4316</v>
      </c>
      <c r="P33" s="1">
        <v>15.9907</v>
      </c>
      <c r="Q33" s="1">
        <v>117.091659971692</v>
      </c>
      <c r="R33" s="1"/>
    </row>
    <row r="34" spans="1:18" x14ac:dyDescent="0.25">
      <c r="A34" s="1"/>
      <c r="B34" s="10">
        <v>42735</v>
      </c>
      <c r="C34" s="1">
        <v>17.056000000000001</v>
      </c>
      <c r="D34" s="1">
        <v>17.035599999999999</v>
      </c>
      <c r="E34" s="1">
        <v>17.362500000000001</v>
      </c>
      <c r="F34" s="1">
        <v>16.439800000000002</v>
      </c>
      <c r="G34" s="1">
        <v>127.603078073238</v>
      </c>
      <c r="H34" s="1">
        <v>31.2182</v>
      </c>
      <c r="I34" s="1">
        <v>32.1584</v>
      </c>
      <c r="J34" s="1">
        <v>28.9497</v>
      </c>
      <c r="K34" s="1">
        <v>31.333600000000001</v>
      </c>
      <c r="L34" s="1">
        <v>233.61237152670401</v>
      </c>
      <c r="M34" s="1">
        <v>15.2736</v>
      </c>
      <c r="N34" s="1">
        <v>15.721</v>
      </c>
      <c r="O34" s="1">
        <v>15.6617</v>
      </c>
      <c r="P34" s="1">
        <v>16.123899999999999</v>
      </c>
      <c r="Q34" s="1">
        <v>118.09504576413801</v>
      </c>
      <c r="R34" s="1"/>
    </row>
    <row r="35" spans="1:18" x14ac:dyDescent="0.25">
      <c r="A35" s="1"/>
      <c r="B35" s="10">
        <v>42766</v>
      </c>
      <c r="C35" s="1">
        <v>17.36</v>
      </c>
      <c r="D35" s="1">
        <v>17.2744</v>
      </c>
      <c r="E35" s="1">
        <v>17.595199999999998</v>
      </c>
      <c r="F35" s="1">
        <v>16.732600000000001</v>
      </c>
      <c r="G35" s="1">
        <v>129.73290095518999</v>
      </c>
      <c r="H35" s="1">
        <v>31.373899999999999</v>
      </c>
      <c r="I35" s="1">
        <v>32.425400000000003</v>
      </c>
      <c r="J35" s="1">
        <v>29.2957</v>
      </c>
      <c r="K35" s="1">
        <v>31.593499999999999</v>
      </c>
      <c r="L35" s="1">
        <v>235.36582467076701</v>
      </c>
      <c r="M35" s="1">
        <v>15.3017</v>
      </c>
      <c r="N35" s="1">
        <v>15.7265</v>
      </c>
      <c r="O35" s="1">
        <v>15.6686</v>
      </c>
      <c r="P35" s="1">
        <v>16.260300000000001</v>
      </c>
      <c r="Q35" s="1">
        <v>118.5485637391</v>
      </c>
      <c r="R35" s="1"/>
    </row>
    <row r="36" spans="1:18" x14ac:dyDescent="0.25">
      <c r="A36" s="1"/>
      <c r="B36" s="10">
        <v>42794</v>
      </c>
      <c r="C36" s="1">
        <v>17.712</v>
      </c>
      <c r="D36" s="1">
        <v>17.6051</v>
      </c>
      <c r="E36" s="1">
        <v>18.084700000000002</v>
      </c>
      <c r="F36" s="1">
        <v>17.095800000000001</v>
      </c>
      <c r="G36" s="1">
        <v>132.533227403719</v>
      </c>
      <c r="H36" s="1">
        <v>31.724599999999999</v>
      </c>
      <c r="I36" s="1">
        <v>32.833100000000002</v>
      </c>
      <c r="J36" s="1">
        <v>29.595800000000001</v>
      </c>
      <c r="K36" s="1">
        <v>32.008499999999998</v>
      </c>
      <c r="L36" s="1">
        <v>238.156262779603</v>
      </c>
      <c r="M36" s="1">
        <v>15.4686</v>
      </c>
      <c r="N36" s="1">
        <v>15.8957</v>
      </c>
      <c r="O36" s="1">
        <v>15.8705</v>
      </c>
      <c r="P36" s="1">
        <v>16.464200000000002</v>
      </c>
      <c r="Q36" s="1">
        <v>119.942244847677</v>
      </c>
      <c r="R36" s="1"/>
    </row>
    <row r="37" spans="1:18" x14ac:dyDescent="0.25">
      <c r="A37" s="1"/>
      <c r="B37" s="10">
        <v>42825</v>
      </c>
      <c r="C37" s="1">
        <v>17.261900000000001</v>
      </c>
      <c r="D37" s="1">
        <v>17.0929</v>
      </c>
      <c r="E37" s="1">
        <v>17.567799999999998</v>
      </c>
      <c r="F37" s="1">
        <v>16.629300000000001</v>
      </c>
      <c r="G37" s="1">
        <v>128.976943997831</v>
      </c>
      <c r="H37" s="1">
        <v>30.991399999999999</v>
      </c>
      <c r="I37" s="1">
        <v>32.182000000000002</v>
      </c>
      <c r="J37" s="1">
        <v>28.891200000000001</v>
      </c>
      <c r="K37" s="1">
        <v>31.3215</v>
      </c>
      <c r="L37" s="1">
        <v>232.86684358535101</v>
      </c>
      <c r="M37" s="1">
        <v>15.352399999999999</v>
      </c>
      <c r="N37" s="1">
        <v>15.777100000000001</v>
      </c>
      <c r="O37" s="1">
        <v>15.7027</v>
      </c>
      <c r="P37" s="1">
        <v>16.251799999999999</v>
      </c>
      <c r="Q37" s="1">
        <v>118.744567561442</v>
      </c>
      <c r="R37" s="1"/>
    </row>
    <row r="38" spans="1:18" x14ac:dyDescent="0.25">
      <c r="A38" s="1"/>
      <c r="B38" s="10">
        <v>42855</v>
      </c>
      <c r="C38" s="1">
        <v>17.336400000000001</v>
      </c>
      <c r="D38" s="1">
        <v>17.1374</v>
      </c>
      <c r="E38" s="1">
        <v>17.586200000000002</v>
      </c>
      <c r="F38" s="1">
        <v>16.698799999999999</v>
      </c>
      <c r="G38" s="1">
        <v>129.43777013765401</v>
      </c>
      <c r="H38" s="1">
        <v>31.017499999999998</v>
      </c>
      <c r="I38" s="1">
        <v>32.300600000000003</v>
      </c>
      <c r="J38" s="1">
        <v>28.885400000000001</v>
      </c>
      <c r="K38" s="1">
        <v>31.418600000000001</v>
      </c>
      <c r="L38" s="1">
        <v>233.29192003269799</v>
      </c>
      <c r="M38" s="1">
        <v>15.3406</v>
      </c>
      <c r="N38" s="1">
        <v>15.783300000000001</v>
      </c>
      <c r="O38" s="1">
        <v>15.6854</v>
      </c>
      <c r="P38" s="1">
        <v>16.258500000000002</v>
      </c>
      <c r="Q38" s="1">
        <v>118.708796752995</v>
      </c>
      <c r="R38" s="1"/>
    </row>
    <row r="39" spans="1:18" x14ac:dyDescent="0.25">
      <c r="A39" s="1"/>
      <c r="B39" s="10">
        <v>42886</v>
      </c>
      <c r="C39" s="1">
        <v>17.141999999999999</v>
      </c>
      <c r="D39" s="1">
        <v>16.915800000000001</v>
      </c>
      <c r="E39" s="1">
        <v>17.430299999999999</v>
      </c>
      <c r="F39" s="1">
        <v>16.627800000000001</v>
      </c>
      <c r="G39" s="1">
        <v>128.21635360493701</v>
      </c>
      <c r="H39" s="1">
        <v>30.650200000000002</v>
      </c>
      <c r="I39" s="1">
        <v>32.123100000000001</v>
      </c>
      <c r="J39" s="1">
        <v>28.567799999999998</v>
      </c>
      <c r="K39" s="1">
        <v>31.258299999999998</v>
      </c>
      <c r="L39" s="1">
        <v>231.27628625318201</v>
      </c>
      <c r="M39" s="1">
        <v>15.397399999999999</v>
      </c>
      <c r="N39" s="1">
        <v>15.7859</v>
      </c>
      <c r="O39" s="1">
        <v>15.7028</v>
      </c>
      <c r="P39" s="1">
        <v>16.267900000000001</v>
      </c>
      <c r="Q39" s="1">
        <v>118.91958309099201</v>
      </c>
      <c r="R39" s="1"/>
    </row>
    <row r="40" spans="1:18" x14ac:dyDescent="0.25">
      <c r="A40" s="1"/>
      <c r="B40" s="10">
        <v>42916</v>
      </c>
      <c r="C40" s="1">
        <v>17.2986</v>
      </c>
      <c r="D40" s="1">
        <v>17.114599999999999</v>
      </c>
      <c r="E40" s="1">
        <v>17.713899999999999</v>
      </c>
      <c r="F40" s="1">
        <v>16.721299999999999</v>
      </c>
      <c r="G40" s="1">
        <v>129.44705720171501</v>
      </c>
      <c r="H40" s="1">
        <v>30.990300000000001</v>
      </c>
      <c r="I40" s="1">
        <v>32.377400000000002</v>
      </c>
      <c r="J40" s="1">
        <v>28.776800000000001</v>
      </c>
      <c r="K40" s="1">
        <v>31.557400000000001</v>
      </c>
      <c r="L40" s="1">
        <v>233.49418956979699</v>
      </c>
      <c r="M40" s="1">
        <v>15.5534</v>
      </c>
      <c r="N40" s="1">
        <v>15.9061</v>
      </c>
      <c r="O40" s="1">
        <v>15.857900000000001</v>
      </c>
      <c r="P40" s="1">
        <v>16.441199999999998</v>
      </c>
      <c r="Q40" s="1">
        <v>120.110875017038</v>
      </c>
      <c r="R40" s="1"/>
    </row>
    <row r="41" spans="1:18" x14ac:dyDescent="0.25">
      <c r="A41" s="1"/>
      <c r="B41" s="10">
        <v>42947</v>
      </c>
      <c r="C41" s="1">
        <v>17.2699</v>
      </c>
      <c r="D41" s="1">
        <v>17.2302</v>
      </c>
      <c r="E41" s="1">
        <v>17.8856</v>
      </c>
      <c r="F41" s="1">
        <v>16.9068</v>
      </c>
      <c r="G41" s="1">
        <v>129.995363957151</v>
      </c>
      <c r="H41" s="1">
        <v>31.092300000000002</v>
      </c>
      <c r="I41" s="1">
        <v>32.520099999999999</v>
      </c>
      <c r="J41" s="1">
        <v>28.9619</v>
      </c>
      <c r="K41" s="1">
        <v>31.7133</v>
      </c>
      <c r="L41" s="1">
        <v>234.528226679314</v>
      </c>
      <c r="M41" s="1">
        <v>15.637499999999999</v>
      </c>
      <c r="N41" s="1">
        <v>15.9763</v>
      </c>
      <c r="O41" s="1">
        <v>15.924300000000001</v>
      </c>
      <c r="P41" s="1">
        <v>16.549299999999999</v>
      </c>
      <c r="Q41" s="1">
        <v>120.779405991418</v>
      </c>
      <c r="R41" s="1"/>
    </row>
    <row r="42" spans="1:18" x14ac:dyDescent="0.25">
      <c r="A42" s="1"/>
      <c r="B42" s="10">
        <v>42978</v>
      </c>
      <c r="C42" s="1">
        <v>17.439299999999999</v>
      </c>
      <c r="D42" s="1">
        <v>17.245999999999999</v>
      </c>
      <c r="E42" s="1">
        <v>18.065799999999999</v>
      </c>
      <c r="F42" s="1">
        <v>16.9664</v>
      </c>
      <c r="G42" s="1">
        <v>130.917469217019</v>
      </c>
      <c r="H42" s="1">
        <v>30.9879</v>
      </c>
      <c r="I42" s="1">
        <v>32.538800000000002</v>
      </c>
      <c r="J42" s="1">
        <v>29.1008</v>
      </c>
      <c r="K42" s="1">
        <v>31.852599999999999</v>
      </c>
      <c r="L42" s="1">
        <v>234.73367658236501</v>
      </c>
      <c r="M42" s="1">
        <v>15.790900000000001</v>
      </c>
      <c r="N42" s="1">
        <v>16.066400000000002</v>
      </c>
      <c r="O42" s="1">
        <v>16.048999999999999</v>
      </c>
      <c r="P42" s="1">
        <v>16.645</v>
      </c>
      <c r="Q42" s="1">
        <v>121.69557579482</v>
      </c>
      <c r="R42" s="1"/>
    </row>
    <row r="43" spans="1:18" x14ac:dyDescent="0.25">
      <c r="A43" s="1"/>
      <c r="B43" s="10">
        <v>43008</v>
      </c>
      <c r="C43" s="1">
        <v>17.5289</v>
      </c>
      <c r="D43" s="1">
        <v>17.4039</v>
      </c>
      <c r="E43" s="1">
        <v>18.287500000000001</v>
      </c>
      <c r="F43" s="1">
        <v>17.328099999999999</v>
      </c>
      <c r="G43" s="1">
        <v>132.34351146555099</v>
      </c>
      <c r="H43" s="1">
        <v>31.393599999999999</v>
      </c>
      <c r="I43" s="1">
        <v>32.875599999999999</v>
      </c>
      <c r="J43" s="1">
        <v>29.4482</v>
      </c>
      <c r="K43" s="1">
        <v>32.4893</v>
      </c>
      <c r="L43" s="1">
        <v>238.19409033532199</v>
      </c>
      <c r="M43" s="1">
        <v>15.994300000000001</v>
      </c>
      <c r="N43" s="1">
        <v>16.268999999999998</v>
      </c>
      <c r="O43" s="1">
        <v>16.2592</v>
      </c>
      <c r="P43" s="1">
        <v>16.904699999999998</v>
      </c>
      <c r="Q43" s="1">
        <v>123.38353896402801</v>
      </c>
      <c r="R43" s="1"/>
    </row>
    <row r="44" spans="1:18" x14ac:dyDescent="0.25">
      <c r="A44" s="1"/>
      <c r="B44" s="10">
        <v>43039</v>
      </c>
      <c r="C44" s="1">
        <v>17.6629</v>
      </c>
      <c r="D44" s="1">
        <v>17.604099999999999</v>
      </c>
      <c r="E44" s="1">
        <v>18.369299999999999</v>
      </c>
      <c r="F44" s="1">
        <v>17.659500000000001</v>
      </c>
      <c r="G44" s="1">
        <v>133.75561352709201</v>
      </c>
      <c r="H44" s="1">
        <v>31.508199999999999</v>
      </c>
      <c r="I44" s="1">
        <v>33.141800000000003</v>
      </c>
      <c r="J44" s="1">
        <v>29.653199999999998</v>
      </c>
      <c r="K44" s="1">
        <v>32.805</v>
      </c>
      <c r="L44" s="1">
        <v>239.80654396633901</v>
      </c>
      <c r="M44" s="1">
        <v>16.028099999999998</v>
      </c>
      <c r="N44" s="1">
        <v>16.355599999999999</v>
      </c>
      <c r="O44" s="1">
        <v>16.301600000000001</v>
      </c>
      <c r="P44" s="1">
        <v>17.0061</v>
      </c>
      <c r="Q44" s="1">
        <v>123.870533382695</v>
      </c>
      <c r="R44" s="1"/>
    </row>
    <row r="45" spans="1:18" x14ac:dyDescent="0.25">
      <c r="A45" s="1"/>
      <c r="B45" s="10">
        <v>43069</v>
      </c>
      <c r="C45" s="1">
        <v>17.6934</v>
      </c>
      <c r="D45" s="1">
        <v>17.712900000000001</v>
      </c>
      <c r="E45" s="1">
        <v>18.211500000000001</v>
      </c>
      <c r="F45" s="1">
        <v>17.664300000000001</v>
      </c>
      <c r="G45" s="1">
        <v>133.810558279567</v>
      </c>
      <c r="H45" s="1">
        <v>31.617699999999999</v>
      </c>
      <c r="I45" s="1">
        <v>33.785400000000003</v>
      </c>
      <c r="J45" s="1">
        <v>29.692699999999999</v>
      </c>
      <c r="K45" s="1">
        <v>32.8551</v>
      </c>
      <c r="L45" s="1">
        <v>240.992405440406</v>
      </c>
      <c r="M45" s="1">
        <v>16.1401</v>
      </c>
      <c r="N45" s="1">
        <v>16.805499999999999</v>
      </c>
      <c r="O45" s="1">
        <v>16.381900000000002</v>
      </c>
      <c r="P45" s="1">
        <v>17.075299999999999</v>
      </c>
      <c r="Q45" s="1">
        <v>124.829460416171</v>
      </c>
      <c r="R45" s="1"/>
    </row>
    <row r="46" spans="1:18" x14ac:dyDescent="0.25">
      <c r="A46" s="1"/>
      <c r="B46" s="10">
        <v>43100</v>
      </c>
      <c r="C46" s="1">
        <v>17.619900000000001</v>
      </c>
      <c r="D46" s="1">
        <v>17.781199999999998</v>
      </c>
      <c r="E46" s="1">
        <v>18.1355</v>
      </c>
      <c r="F46" s="1">
        <v>17.613700000000001</v>
      </c>
      <c r="G46" s="1">
        <v>133.44063670023499</v>
      </c>
      <c r="H46" s="1">
        <v>31.607299999999999</v>
      </c>
      <c r="I46" s="1">
        <v>33.817399999999999</v>
      </c>
      <c r="J46" s="1">
        <v>29.648800000000001</v>
      </c>
      <c r="K46" s="1">
        <v>32.7729</v>
      </c>
      <c r="L46" s="1">
        <v>240.75132329956199</v>
      </c>
      <c r="M46" s="1">
        <v>16.201000000000001</v>
      </c>
      <c r="N46" s="1">
        <v>16.893000000000001</v>
      </c>
      <c r="O46" s="1">
        <v>16.453800000000001</v>
      </c>
      <c r="P46" s="1">
        <v>17.121300000000002</v>
      </c>
      <c r="Q46" s="1">
        <v>125.28018622524699</v>
      </c>
      <c r="R46" s="1"/>
    </row>
    <row r="47" spans="1:18" x14ac:dyDescent="0.25">
      <c r="A47" s="1"/>
      <c r="B47" s="10">
        <v>43131</v>
      </c>
      <c r="C47" s="1">
        <v>17.626899999999999</v>
      </c>
      <c r="D47" s="1">
        <v>17.832100000000001</v>
      </c>
      <c r="E47" s="1">
        <v>18.1553</v>
      </c>
      <c r="F47" s="1">
        <v>17.855599999999999</v>
      </c>
      <c r="G47" s="1">
        <v>134.03598784554899</v>
      </c>
      <c r="H47" s="1">
        <v>31.539300000000001</v>
      </c>
      <c r="I47" s="1">
        <v>33.6952</v>
      </c>
      <c r="J47" s="1">
        <v>29.558599999999998</v>
      </c>
      <c r="K47" s="1">
        <v>32.785200000000003</v>
      </c>
      <c r="L47" s="1">
        <v>240.34558837044401</v>
      </c>
      <c r="M47" s="1">
        <v>16.442699999999999</v>
      </c>
      <c r="N47" s="1">
        <v>16.962499999999999</v>
      </c>
      <c r="O47" s="1">
        <v>16.483799999999999</v>
      </c>
      <c r="P47" s="1">
        <v>17.160499999999999</v>
      </c>
      <c r="Q47" s="1">
        <v>126.19477784147099</v>
      </c>
      <c r="R47" s="1"/>
    </row>
    <row r="48" spans="1:18" x14ac:dyDescent="0.25">
      <c r="A48" s="1"/>
      <c r="B48" s="10">
        <v>43159</v>
      </c>
      <c r="C48" s="1">
        <v>17.5609</v>
      </c>
      <c r="D48" s="1">
        <v>17.733899999999998</v>
      </c>
      <c r="E48" s="1">
        <v>18.047000000000001</v>
      </c>
      <c r="F48" s="1">
        <v>17.767099999999999</v>
      </c>
      <c r="G48" s="1">
        <v>133.41887782825501</v>
      </c>
      <c r="H48" s="1">
        <v>31.427</v>
      </c>
      <c r="I48" s="1">
        <v>33.617100000000001</v>
      </c>
      <c r="J48" s="1">
        <v>29.474299999999999</v>
      </c>
      <c r="K48" s="1">
        <v>32.757199999999997</v>
      </c>
      <c r="L48" s="1">
        <v>239.77260436410799</v>
      </c>
      <c r="M48" s="1">
        <v>16.499300000000002</v>
      </c>
      <c r="N48" s="1">
        <v>16.999500000000001</v>
      </c>
      <c r="O48" s="1">
        <v>16.511099999999999</v>
      </c>
      <c r="P48" s="1">
        <v>17.199400000000001</v>
      </c>
      <c r="Q48" s="1">
        <v>126.52180584432</v>
      </c>
      <c r="R48" s="1"/>
    </row>
    <row r="49" spans="1:18" x14ac:dyDescent="0.25">
      <c r="A49" s="1"/>
      <c r="B49" s="10">
        <v>43190</v>
      </c>
      <c r="C49" s="1">
        <v>17.546399999999998</v>
      </c>
      <c r="D49" s="1">
        <v>17.636299999999999</v>
      </c>
      <c r="E49" s="1">
        <v>17.923100000000002</v>
      </c>
      <c r="F49" s="1">
        <v>17.738700000000001</v>
      </c>
      <c r="G49" s="1">
        <v>133.08365202354699</v>
      </c>
      <c r="H49" s="1">
        <v>31.4435</v>
      </c>
      <c r="I49" s="1">
        <v>33.597299999999997</v>
      </c>
      <c r="J49" s="1">
        <v>29.3795</v>
      </c>
      <c r="K49" s="1">
        <v>32.812800000000003</v>
      </c>
      <c r="L49" s="1">
        <v>239.82209884852301</v>
      </c>
      <c r="M49" s="1">
        <v>16.5624</v>
      </c>
      <c r="N49" s="1">
        <v>17.0623</v>
      </c>
      <c r="O49" s="1">
        <v>16.568899999999999</v>
      </c>
      <c r="P49" s="1">
        <v>17.2592</v>
      </c>
      <c r="Q49" s="1">
        <v>126.979067306359</v>
      </c>
      <c r="R49" s="1"/>
    </row>
    <row r="50" spans="1:18" x14ac:dyDescent="0.25">
      <c r="A50" s="1"/>
      <c r="B50" s="10">
        <v>43220</v>
      </c>
      <c r="C50" s="1">
        <v>17.624199999999998</v>
      </c>
      <c r="D50" s="1">
        <v>17.748799999999999</v>
      </c>
      <c r="E50" s="1">
        <v>18.161999999999999</v>
      </c>
      <c r="F50" s="1">
        <v>17.987500000000001</v>
      </c>
      <c r="G50" s="1">
        <v>134.23956465371501</v>
      </c>
      <c r="H50" s="1">
        <v>31.546099999999999</v>
      </c>
      <c r="I50" s="1">
        <v>33.845799999999997</v>
      </c>
      <c r="J50" s="1">
        <v>29.679099999999998</v>
      </c>
      <c r="K50" s="1">
        <v>33.014899999999997</v>
      </c>
      <c r="L50" s="1">
        <v>241.220267055834</v>
      </c>
      <c r="M50" s="1">
        <v>16.596</v>
      </c>
      <c r="N50" s="1">
        <v>17.1051</v>
      </c>
      <c r="O50" s="1">
        <v>16.616199999999999</v>
      </c>
      <c r="P50" s="1">
        <v>17.324100000000001</v>
      </c>
      <c r="Q50" s="1">
        <v>127.341390822159</v>
      </c>
      <c r="R50" s="1"/>
    </row>
    <row r="51" spans="1:18" x14ac:dyDescent="0.25">
      <c r="A51" s="1"/>
      <c r="B51" s="10">
        <v>43251</v>
      </c>
      <c r="C51" s="1">
        <v>17.744</v>
      </c>
      <c r="D51" s="1">
        <v>17.883600000000001</v>
      </c>
      <c r="E51" s="1">
        <v>18.537800000000001</v>
      </c>
      <c r="F51" s="1">
        <v>18.218800000000002</v>
      </c>
      <c r="G51" s="1">
        <v>135.67525617752</v>
      </c>
      <c r="H51" s="1">
        <v>31.6312</v>
      </c>
      <c r="I51" s="1">
        <v>33.923400000000001</v>
      </c>
      <c r="J51" s="1">
        <v>29.967600000000001</v>
      </c>
      <c r="K51" s="1">
        <v>33.171399999999998</v>
      </c>
      <c r="L51" s="1">
        <v>242.25960552003599</v>
      </c>
      <c r="M51" s="1">
        <v>16.561299999999999</v>
      </c>
      <c r="N51" s="1">
        <v>17.052</v>
      </c>
      <c r="O51" s="1">
        <v>16.6096</v>
      </c>
      <c r="P51" s="1">
        <v>17.343299999999999</v>
      </c>
      <c r="Q51" s="1">
        <v>127.233244291411</v>
      </c>
      <c r="R51" s="1"/>
    </row>
    <row r="52" spans="1:18" x14ac:dyDescent="0.25">
      <c r="A52" s="1"/>
      <c r="B52" s="10">
        <v>43281</v>
      </c>
      <c r="C52" s="1">
        <v>17.927099999999999</v>
      </c>
      <c r="D52" s="1">
        <v>17.905200000000001</v>
      </c>
      <c r="E52" s="1">
        <v>18.4909</v>
      </c>
      <c r="F52" s="1">
        <v>18.0943</v>
      </c>
      <c r="G52" s="1">
        <v>135.99008899731001</v>
      </c>
      <c r="H52" s="1">
        <v>31.6968</v>
      </c>
      <c r="I52" s="1">
        <v>33.914000000000001</v>
      </c>
      <c r="J52" s="1">
        <v>29.851400000000002</v>
      </c>
      <c r="K52" s="1">
        <v>33.043900000000001</v>
      </c>
      <c r="L52" s="1">
        <v>241.99362452641401</v>
      </c>
      <c r="M52" s="1">
        <v>16.5396</v>
      </c>
      <c r="N52" s="1">
        <v>17.077999999999999</v>
      </c>
      <c r="O52" s="1">
        <v>16.615400000000001</v>
      </c>
      <c r="P52" s="1">
        <v>17.336600000000001</v>
      </c>
      <c r="Q52" s="1">
        <v>127.180230717909</v>
      </c>
      <c r="R52" s="1"/>
    </row>
    <row r="53" spans="1:18" x14ac:dyDescent="0.25">
      <c r="A53" s="1"/>
      <c r="B53" s="10">
        <v>43312</v>
      </c>
      <c r="C53" s="1">
        <v>18.132200000000001</v>
      </c>
      <c r="D53" s="1">
        <v>18.095400000000001</v>
      </c>
      <c r="E53" s="1">
        <v>18.8262</v>
      </c>
      <c r="F53" s="1">
        <v>18.3127</v>
      </c>
      <c r="G53" s="1">
        <v>137.69664852380899</v>
      </c>
      <c r="H53" s="1">
        <v>32.046100000000003</v>
      </c>
      <c r="I53" s="1">
        <v>34.2562</v>
      </c>
      <c r="J53" s="1">
        <v>30.244700000000002</v>
      </c>
      <c r="K53" s="1">
        <v>33.337000000000003</v>
      </c>
      <c r="L53" s="1">
        <v>244.529906431379</v>
      </c>
      <c r="M53" s="1">
        <v>16.580500000000001</v>
      </c>
      <c r="N53" s="1">
        <v>17.185400000000001</v>
      </c>
      <c r="O53" s="1">
        <v>16.684200000000001</v>
      </c>
      <c r="P53" s="1">
        <v>17.39</v>
      </c>
      <c r="Q53" s="1">
        <v>127.606447005871</v>
      </c>
      <c r="R53" s="1"/>
    </row>
    <row r="54" spans="1:18" x14ac:dyDescent="0.25">
      <c r="A54" s="1"/>
      <c r="B54" s="10">
        <v>43343</v>
      </c>
      <c r="C54" s="1">
        <v>18.1053</v>
      </c>
      <c r="D54" s="1">
        <v>18.121099999999998</v>
      </c>
      <c r="E54" s="1">
        <v>18.8748</v>
      </c>
      <c r="F54" s="1">
        <v>18.355499999999999</v>
      </c>
      <c r="G54" s="1">
        <v>137.78013079788499</v>
      </c>
      <c r="H54" s="1">
        <v>32.118899999999996</v>
      </c>
      <c r="I54" s="1">
        <v>34.244100000000003</v>
      </c>
      <c r="J54" s="1">
        <v>30.355</v>
      </c>
      <c r="K54" s="1">
        <v>33.472999999999999</v>
      </c>
      <c r="L54" s="1">
        <v>245.176752218356</v>
      </c>
      <c r="M54" s="1">
        <v>16.620899999999999</v>
      </c>
      <c r="N54" s="1">
        <v>17.227699999999999</v>
      </c>
      <c r="O54" s="1">
        <v>16.732500000000002</v>
      </c>
      <c r="P54" s="1">
        <v>17.4422</v>
      </c>
      <c r="Q54" s="1">
        <v>127.94587614375</v>
      </c>
      <c r="R54" s="1"/>
    </row>
    <row r="55" spans="1:18" x14ac:dyDescent="0.25">
      <c r="A55" s="1"/>
      <c r="B55" s="10">
        <v>43373</v>
      </c>
      <c r="C55" s="1">
        <v>17.962499999999999</v>
      </c>
      <c r="D55" s="1">
        <v>18.1586</v>
      </c>
      <c r="E55" s="1">
        <v>18.827000000000002</v>
      </c>
      <c r="F55" s="1">
        <v>18.333400000000001</v>
      </c>
      <c r="G55" s="1">
        <v>137.255068844595</v>
      </c>
      <c r="H55" s="1">
        <v>32.117600000000003</v>
      </c>
      <c r="I55" s="1">
        <v>34.288600000000002</v>
      </c>
      <c r="J55" s="1">
        <v>30.334900000000001</v>
      </c>
      <c r="K55" s="1">
        <v>33.622199999999999</v>
      </c>
      <c r="L55" s="1">
        <v>245.55631832722099</v>
      </c>
      <c r="M55" s="1">
        <v>16.682700000000001</v>
      </c>
      <c r="N55" s="1">
        <v>17.302399999999999</v>
      </c>
      <c r="O55" s="1">
        <v>16.818999999999999</v>
      </c>
      <c r="P55" s="1">
        <v>17.5365</v>
      </c>
      <c r="Q55" s="1">
        <v>128.53733600215801</v>
      </c>
      <c r="R55" s="1"/>
    </row>
    <row r="56" spans="1:18" x14ac:dyDescent="0.25">
      <c r="A56" s="1"/>
      <c r="B56" s="10">
        <v>43404</v>
      </c>
      <c r="C56" s="1">
        <v>17.865300000000001</v>
      </c>
      <c r="D56" s="1">
        <v>17.759699999999999</v>
      </c>
      <c r="E56" s="1">
        <v>18.539899999999999</v>
      </c>
      <c r="F56" s="1">
        <v>18.092199999999998</v>
      </c>
      <c r="G56" s="1">
        <v>135.69502506218399</v>
      </c>
      <c r="H56" s="1">
        <v>32.0443</v>
      </c>
      <c r="I56" s="1">
        <v>33.851799999999997</v>
      </c>
      <c r="J56" s="1">
        <v>29.982099999999999</v>
      </c>
      <c r="K56" s="1">
        <v>33.457599999999999</v>
      </c>
      <c r="L56" s="1">
        <v>244.05850250802101</v>
      </c>
      <c r="M56" s="1">
        <v>16.6829</v>
      </c>
      <c r="N56" s="1">
        <v>17.290800000000001</v>
      </c>
      <c r="O56" s="1">
        <v>16.816500000000001</v>
      </c>
      <c r="P56" s="1">
        <v>17.544899999999998</v>
      </c>
      <c r="Q56" s="1">
        <v>128.54265861511101</v>
      </c>
      <c r="R56" s="1"/>
    </row>
    <row r="57" spans="1:18" x14ac:dyDescent="0.25">
      <c r="A57" s="1"/>
      <c r="B57" s="10">
        <v>43434</v>
      </c>
      <c r="C57" s="1">
        <v>17.9053</v>
      </c>
      <c r="D57" s="1">
        <v>17.890899999999998</v>
      </c>
      <c r="E57" s="1">
        <v>18.509399999999999</v>
      </c>
      <c r="F57" s="1">
        <v>18.104199999999999</v>
      </c>
      <c r="G57" s="1">
        <v>135.95484788802199</v>
      </c>
      <c r="H57" s="1">
        <v>32.090000000000003</v>
      </c>
      <c r="I57" s="1">
        <v>33.932099999999998</v>
      </c>
      <c r="J57" s="1">
        <v>29.990400000000001</v>
      </c>
      <c r="K57" s="1">
        <v>33.423400000000001</v>
      </c>
      <c r="L57" s="1">
        <v>244.20488102961201</v>
      </c>
      <c r="M57" s="1">
        <v>16.7088</v>
      </c>
      <c r="N57" s="1">
        <v>17.311800000000002</v>
      </c>
      <c r="O57" s="1">
        <v>16.8477</v>
      </c>
      <c r="P57" s="1">
        <v>17.570699999999999</v>
      </c>
      <c r="Q57" s="1">
        <v>128.73731876393501</v>
      </c>
      <c r="R57" s="1"/>
    </row>
    <row r="58" spans="1:18" x14ac:dyDescent="0.25">
      <c r="A58" s="1"/>
      <c r="B58" s="10">
        <v>43465</v>
      </c>
      <c r="C58" s="1">
        <v>17.752800000000001</v>
      </c>
      <c r="D58" s="1">
        <v>17.645499999999998</v>
      </c>
      <c r="E58" s="1">
        <v>18.501000000000001</v>
      </c>
      <c r="F58" s="1">
        <v>17.808</v>
      </c>
      <c r="G58" s="1">
        <v>134.56020831167501</v>
      </c>
      <c r="H58" s="1">
        <v>31.973299999999998</v>
      </c>
      <c r="I58" s="1">
        <v>33.785400000000003</v>
      </c>
      <c r="J58" s="1">
        <v>30.066500000000001</v>
      </c>
      <c r="K58" s="1">
        <v>33.173499999999997</v>
      </c>
      <c r="L58" s="1">
        <v>243.19767953531201</v>
      </c>
      <c r="M58" s="1">
        <v>16.7332</v>
      </c>
      <c r="N58" s="1">
        <v>17.362100000000002</v>
      </c>
      <c r="O58" s="1">
        <v>16.879000000000001</v>
      </c>
      <c r="P58" s="1">
        <v>17.602599999999999</v>
      </c>
      <c r="Q58" s="1">
        <v>128.96412555444701</v>
      </c>
      <c r="R58" s="1"/>
    </row>
    <row r="59" spans="1:18" x14ac:dyDescent="0.25">
      <c r="A59" s="1"/>
      <c r="B59" s="10">
        <v>43496</v>
      </c>
      <c r="C59" s="1">
        <v>17.930900000000001</v>
      </c>
      <c r="D59" s="1">
        <v>18.157399999999999</v>
      </c>
      <c r="E59" s="1">
        <v>18.757100000000001</v>
      </c>
      <c r="F59" s="1">
        <v>18.188700000000001</v>
      </c>
      <c r="G59" s="1">
        <v>136.771677188626</v>
      </c>
      <c r="H59" s="1">
        <v>32.351999999999997</v>
      </c>
      <c r="I59" s="1">
        <v>34.315800000000003</v>
      </c>
      <c r="J59" s="1">
        <v>30.457899999999999</v>
      </c>
      <c r="K59" s="1">
        <v>33.639400000000002</v>
      </c>
      <c r="L59" s="1">
        <v>246.43723636387301</v>
      </c>
      <c r="M59" s="1">
        <v>16.777899999999999</v>
      </c>
      <c r="N59" s="1">
        <v>17.493099999999998</v>
      </c>
      <c r="O59" s="1">
        <v>16.9499</v>
      </c>
      <c r="P59" s="1">
        <v>17.679099999999998</v>
      </c>
      <c r="Q59" s="1">
        <v>129.480982192109</v>
      </c>
      <c r="R59" s="1"/>
    </row>
    <row r="60" spans="1:18" x14ac:dyDescent="0.25">
      <c r="A60" s="1"/>
      <c r="B60" s="10">
        <v>43524</v>
      </c>
      <c r="C60" s="1">
        <v>18.101500000000001</v>
      </c>
      <c r="D60" s="1">
        <v>18.452000000000002</v>
      </c>
      <c r="E60" s="1">
        <v>18.915099999999999</v>
      </c>
      <c r="F60" s="1">
        <v>18.430900000000001</v>
      </c>
      <c r="G60" s="1">
        <v>138.330461150243</v>
      </c>
      <c r="H60" s="1">
        <v>32.514299999999999</v>
      </c>
      <c r="I60" s="1">
        <v>34.638599999999997</v>
      </c>
      <c r="J60" s="1">
        <v>30.6557</v>
      </c>
      <c r="K60" s="1">
        <v>33.9574</v>
      </c>
      <c r="L60" s="1">
        <v>248.249613176314</v>
      </c>
      <c r="M60" s="1">
        <v>16.8369</v>
      </c>
      <c r="N60" s="1">
        <v>17.580100000000002</v>
      </c>
      <c r="O60" s="1">
        <v>17.025300000000001</v>
      </c>
      <c r="P60" s="1">
        <v>17.7333</v>
      </c>
      <c r="Q60" s="1">
        <v>129.96005644057701</v>
      </c>
      <c r="R60" s="1"/>
    </row>
    <row r="61" spans="1:18" x14ac:dyDescent="0.25">
      <c r="A61" s="1"/>
      <c r="B61" s="10">
        <v>43555</v>
      </c>
      <c r="C61" s="1">
        <v>18.1952</v>
      </c>
      <c r="D61" s="1">
        <v>18.666899999999998</v>
      </c>
      <c r="E61" s="1">
        <v>19.1997</v>
      </c>
      <c r="F61" s="1">
        <v>18.638100000000001</v>
      </c>
      <c r="G61" s="1">
        <v>139.623863260984</v>
      </c>
      <c r="H61" s="1">
        <v>32.802799999999998</v>
      </c>
      <c r="I61" s="1">
        <v>35.013399999999997</v>
      </c>
      <c r="J61" s="1">
        <v>30.996600000000001</v>
      </c>
      <c r="K61" s="1">
        <v>34.325499999999998</v>
      </c>
      <c r="L61" s="1">
        <v>250.76803370674401</v>
      </c>
      <c r="M61" s="1">
        <v>17.022200000000002</v>
      </c>
      <c r="N61" s="1">
        <v>17.836400000000001</v>
      </c>
      <c r="O61" s="1">
        <v>17.265799999999999</v>
      </c>
      <c r="P61" s="1">
        <v>17.907699999999998</v>
      </c>
      <c r="Q61" s="1">
        <v>131.44998030627201</v>
      </c>
      <c r="R61" s="1"/>
    </row>
    <row r="62" spans="1:18" x14ac:dyDescent="0.25">
      <c r="A62" s="1"/>
      <c r="B62" s="10">
        <v>43585</v>
      </c>
      <c r="C62" s="1">
        <v>18.418900000000001</v>
      </c>
      <c r="D62" s="1">
        <v>18.963999999999999</v>
      </c>
      <c r="E62" s="1">
        <v>19.386199999999999</v>
      </c>
      <c r="F62" s="1">
        <v>18.902200000000001</v>
      </c>
      <c r="G62" s="1">
        <v>141.43692103406201</v>
      </c>
      <c r="H62" s="1">
        <v>33.040500000000002</v>
      </c>
      <c r="I62" s="1">
        <v>35.427</v>
      </c>
      <c r="J62" s="1">
        <v>31.3309</v>
      </c>
      <c r="K62" s="1">
        <v>34.576300000000003</v>
      </c>
      <c r="L62" s="1">
        <v>252.896550903361</v>
      </c>
      <c r="M62" s="1">
        <v>17.076000000000001</v>
      </c>
      <c r="N62" s="1">
        <v>17.8703</v>
      </c>
      <c r="O62" s="1">
        <v>17.3261</v>
      </c>
      <c r="P62" s="1">
        <v>17.964400000000001</v>
      </c>
      <c r="Q62" s="1">
        <v>131.85718380026501</v>
      </c>
      <c r="R62" s="1"/>
    </row>
    <row r="63" spans="1:18" x14ac:dyDescent="0.25">
      <c r="A63" s="1"/>
      <c r="B63" s="10">
        <v>43616</v>
      </c>
      <c r="C63" s="1">
        <v>18.479800000000001</v>
      </c>
      <c r="D63" s="1">
        <v>18.8504</v>
      </c>
      <c r="E63" s="1">
        <v>19.463000000000001</v>
      </c>
      <c r="F63" s="1">
        <v>18.690899999999999</v>
      </c>
      <c r="G63" s="1">
        <v>141.14523521087401</v>
      </c>
      <c r="H63" s="1">
        <v>33.0381</v>
      </c>
      <c r="I63" s="1">
        <v>35.346899999999998</v>
      </c>
      <c r="J63" s="1">
        <v>31.384</v>
      </c>
      <c r="K63" s="1">
        <v>34.480499999999999</v>
      </c>
      <c r="L63" s="1">
        <v>252.63419470474</v>
      </c>
      <c r="M63" s="1">
        <v>17.1417</v>
      </c>
      <c r="N63" s="1">
        <v>17.940799999999999</v>
      </c>
      <c r="O63" s="1">
        <v>17.403600000000001</v>
      </c>
      <c r="P63" s="1">
        <v>18.043600000000001</v>
      </c>
      <c r="Q63" s="1">
        <v>132.40041910033401</v>
      </c>
      <c r="R63" s="1"/>
    </row>
    <row r="64" spans="1:18" x14ac:dyDescent="0.25">
      <c r="A64" s="1"/>
      <c r="B64" s="10">
        <v>43646</v>
      </c>
      <c r="C64" s="1">
        <v>18.776900000000001</v>
      </c>
      <c r="D64" s="1">
        <v>19.1858</v>
      </c>
      <c r="E64" s="1">
        <v>19.819299999999998</v>
      </c>
      <c r="F64" s="1">
        <v>19.0078</v>
      </c>
      <c r="G64" s="1">
        <v>143.535147377779</v>
      </c>
      <c r="H64" s="1">
        <v>33.474400000000003</v>
      </c>
      <c r="I64" s="1">
        <v>35.771299999999997</v>
      </c>
      <c r="J64" s="1">
        <v>31.776700000000002</v>
      </c>
      <c r="K64" s="1">
        <v>34.853900000000003</v>
      </c>
      <c r="L64" s="1">
        <v>255.701969236244</v>
      </c>
      <c r="M64" s="1">
        <v>17.321000000000002</v>
      </c>
      <c r="N64" s="1">
        <v>18.183599999999998</v>
      </c>
      <c r="O64" s="1">
        <v>17.636099999999999</v>
      </c>
      <c r="P64" s="1">
        <v>18.155200000000001</v>
      </c>
      <c r="Q64" s="1">
        <v>133.68947879718399</v>
      </c>
      <c r="R64" s="1"/>
    </row>
    <row r="65" spans="1:18" x14ac:dyDescent="0.25">
      <c r="A65" s="1"/>
      <c r="B65" s="10">
        <v>43677</v>
      </c>
      <c r="C65" s="1">
        <v>19.0764</v>
      </c>
      <c r="D65" s="1">
        <v>19.3658</v>
      </c>
      <c r="E65" s="1">
        <v>20.1051</v>
      </c>
      <c r="F65" s="1">
        <v>19.196400000000001</v>
      </c>
      <c r="G65" s="1">
        <v>145.43423734009301</v>
      </c>
      <c r="H65" s="1">
        <v>33.727899999999998</v>
      </c>
      <c r="I65" s="1">
        <v>36.041400000000003</v>
      </c>
      <c r="J65" s="1">
        <v>32.147500000000001</v>
      </c>
      <c r="K65" s="1">
        <v>35.136099999999999</v>
      </c>
      <c r="L65" s="1">
        <v>257.83614527160501</v>
      </c>
      <c r="M65" s="1">
        <v>17.405000000000001</v>
      </c>
      <c r="N65" s="1">
        <v>18.319099999999999</v>
      </c>
      <c r="O65" s="1">
        <v>17.741399999999999</v>
      </c>
      <c r="P65" s="1">
        <v>18.249500000000001</v>
      </c>
      <c r="Q65" s="1">
        <v>134.415317017706</v>
      </c>
      <c r="R65" s="1"/>
    </row>
    <row r="66" spans="1:18" x14ac:dyDescent="0.25">
      <c r="A66" s="1"/>
      <c r="B66" s="10">
        <v>43708</v>
      </c>
      <c r="C66" s="1">
        <v>19.264199999999999</v>
      </c>
      <c r="D66" s="1">
        <v>19.509</v>
      </c>
      <c r="E66" s="1">
        <v>20.202200000000001</v>
      </c>
      <c r="F66" s="1">
        <v>19.108000000000001</v>
      </c>
      <c r="G66" s="1">
        <v>146.118787667406</v>
      </c>
      <c r="H66" s="1">
        <v>33.975299999999997</v>
      </c>
      <c r="I66" s="1">
        <v>36.241999999999997</v>
      </c>
      <c r="J66" s="1">
        <v>32.349699999999999</v>
      </c>
      <c r="K66" s="1">
        <v>35.283299999999997</v>
      </c>
      <c r="L66" s="1">
        <v>259.35459744742502</v>
      </c>
      <c r="M66" s="1">
        <v>17.573499999999999</v>
      </c>
      <c r="N66" s="1">
        <v>18.513500000000001</v>
      </c>
      <c r="O66" s="1">
        <v>17.9435</v>
      </c>
      <c r="P66" s="1">
        <v>18.379100000000001</v>
      </c>
      <c r="Q66" s="1">
        <v>135.64366669133801</v>
      </c>
      <c r="R66" s="1"/>
    </row>
    <row r="67" spans="1:18" x14ac:dyDescent="0.25">
      <c r="A67" s="1"/>
      <c r="B67" s="10">
        <v>43738</v>
      </c>
      <c r="C67" s="1">
        <v>19.616599999999998</v>
      </c>
      <c r="D67" s="1">
        <v>19.999099999999999</v>
      </c>
      <c r="E67" s="1">
        <v>20.766400000000001</v>
      </c>
      <c r="F67" s="1">
        <v>19.5258</v>
      </c>
      <c r="G67" s="1">
        <v>149.306966811759</v>
      </c>
      <c r="H67" s="1">
        <v>34.3292</v>
      </c>
      <c r="I67" s="1">
        <v>36.890799999999999</v>
      </c>
      <c r="J67" s="1">
        <v>32.802599999999998</v>
      </c>
      <c r="K67" s="1">
        <v>35.742199999999997</v>
      </c>
      <c r="L67" s="1">
        <v>262.71710820435902</v>
      </c>
      <c r="M67" s="1">
        <v>17.622399999999999</v>
      </c>
      <c r="N67" s="1">
        <v>18.561299999999999</v>
      </c>
      <c r="O67" s="1">
        <v>17.997900000000001</v>
      </c>
      <c r="P67" s="1">
        <v>18.442499999999999</v>
      </c>
      <c r="Q67" s="1">
        <v>136.05481910751601</v>
      </c>
      <c r="R67" s="1"/>
    </row>
    <row r="68" spans="1:18" x14ac:dyDescent="0.25">
      <c r="A68" s="1"/>
      <c r="B68" s="10">
        <v>43769</v>
      </c>
      <c r="C68" s="1">
        <v>19.7239</v>
      </c>
      <c r="D68" s="1">
        <v>20.229299999999999</v>
      </c>
      <c r="E68" s="1">
        <v>20.956199999999999</v>
      </c>
      <c r="F68" s="1">
        <v>19.7075</v>
      </c>
      <c r="G68" s="1">
        <v>150.52524417399201</v>
      </c>
      <c r="H68" s="1">
        <v>34.411900000000003</v>
      </c>
      <c r="I68" s="1">
        <v>37.118200000000002</v>
      </c>
      <c r="J68" s="1">
        <v>32.957000000000001</v>
      </c>
      <c r="K68" s="1">
        <v>35.8673</v>
      </c>
      <c r="L68" s="1">
        <v>263.69060653531602</v>
      </c>
      <c r="M68" s="1">
        <v>17.656199999999998</v>
      </c>
      <c r="N68" s="1">
        <v>18.565200000000001</v>
      </c>
      <c r="O68" s="1">
        <v>18.018899999999999</v>
      </c>
      <c r="P68" s="1">
        <v>18.471699999999998</v>
      </c>
      <c r="Q68" s="1">
        <v>136.25435926955501</v>
      </c>
      <c r="R68" s="1"/>
    </row>
    <row r="69" spans="1:18" x14ac:dyDescent="0.25">
      <c r="A69" s="1"/>
      <c r="B69" s="10">
        <v>43799</v>
      </c>
      <c r="C69" s="1">
        <v>19.828900000000001</v>
      </c>
      <c r="D69" s="1">
        <v>20.423999999999999</v>
      </c>
      <c r="E69" s="1">
        <v>21.101900000000001</v>
      </c>
      <c r="F69" s="1">
        <v>19.8125</v>
      </c>
      <c r="G69" s="1">
        <v>151.48539381458301</v>
      </c>
      <c r="H69" s="1">
        <v>34.472200000000001</v>
      </c>
      <c r="I69" s="1">
        <v>37.265000000000001</v>
      </c>
      <c r="J69" s="1">
        <v>33.155500000000004</v>
      </c>
      <c r="K69" s="1">
        <v>35.905299999999997</v>
      </c>
      <c r="L69" s="1">
        <v>264.35631446008898</v>
      </c>
      <c r="M69" s="1">
        <v>17.599699999999999</v>
      </c>
      <c r="N69" s="1">
        <v>18.499300000000002</v>
      </c>
      <c r="O69" s="1">
        <v>17.972000000000001</v>
      </c>
      <c r="P69" s="1">
        <v>18.4282</v>
      </c>
      <c r="Q69" s="1">
        <v>135.872380552181</v>
      </c>
      <c r="R69" s="1"/>
    </row>
    <row r="70" spans="1:18" x14ac:dyDescent="0.25">
      <c r="A70" s="1"/>
      <c r="B70" s="10">
        <v>43830</v>
      </c>
      <c r="C70" s="1">
        <v>19.900600000000001</v>
      </c>
      <c r="D70" s="1">
        <v>20.468800000000002</v>
      </c>
      <c r="E70" s="1">
        <v>21.217600000000001</v>
      </c>
      <c r="F70" s="1">
        <v>20.012899999999998</v>
      </c>
      <c r="G70" s="1">
        <v>152.34808345464401</v>
      </c>
      <c r="H70" s="1">
        <v>34.524799999999999</v>
      </c>
      <c r="I70" s="1">
        <v>37.459800000000001</v>
      </c>
      <c r="J70" s="1">
        <v>33.3001</v>
      </c>
      <c r="K70" s="1">
        <v>36.024999999999999</v>
      </c>
      <c r="L70" s="1">
        <v>265.18569020984802</v>
      </c>
      <c r="M70" s="1">
        <v>17.607600000000001</v>
      </c>
      <c r="N70" s="1">
        <v>18.5319</v>
      </c>
      <c r="O70" s="1">
        <v>17.991199999999999</v>
      </c>
      <c r="P70" s="1">
        <v>18.437899999999999</v>
      </c>
      <c r="Q70" s="1">
        <v>135.96728040361199</v>
      </c>
      <c r="R70" s="1"/>
    </row>
    <row r="71" spans="1:18" x14ac:dyDescent="0.25">
      <c r="A71" s="1"/>
      <c r="B71" s="10">
        <v>43861</v>
      </c>
      <c r="C71" s="1">
        <v>20.032900000000001</v>
      </c>
      <c r="D71" s="1">
        <v>20.522600000000001</v>
      </c>
      <c r="E71" s="1">
        <v>21.440100000000001</v>
      </c>
      <c r="F71" s="1">
        <v>19.9544</v>
      </c>
      <c r="G71" s="1">
        <v>152.98317372447099</v>
      </c>
      <c r="H71" s="1">
        <v>34.699199999999998</v>
      </c>
      <c r="I71" s="1">
        <v>37.581899999999997</v>
      </c>
      <c r="J71" s="1">
        <v>33.565800000000003</v>
      </c>
      <c r="K71" s="1">
        <v>36.102200000000003</v>
      </c>
      <c r="L71" s="1">
        <v>266.32078251268302</v>
      </c>
      <c r="M71" s="1">
        <v>17.636500000000002</v>
      </c>
      <c r="N71" s="1">
        <v>18.5883</v>
      </c>
      <c r="O71" s="1">
        <v>18.0656</v>
      </c>
      <c r="P71" s="1">
        <v>18.474599999999999</v>
      </c>
      <c r="Q71" s="1">
        <v>136.27966997225101</v>
      </c>
      <c r="R71" s="1"/>
    </row>
    <row r="72" spans="1:18" x14ac:dyDescent="0.25">
      <c r="A72" s="1"/>
      <c r="B72" s="10">
        <v>43890</v>
      </c>
      <c r="C72" s="1">
        <v>19.5183</v>
      </c>
      <c r="D72" s="1">
        <v>19.946000000000002</v>
      </c>
      <c r="E72" s="1">
        <v>20.8156</v>
      </c>
      <c r="F72" s="1">
        <v>19.270700000000001</v>
      </c>
      <c r="G72" s="1">
        <v>148.58545091777799</v>
      </c>
      <c r="H72" s="1">
        <v>34.278500000000001</v>
      </c>
      <c r="I72" s="1">
        <v>36.9193</v>
      </c>
      <c r="J72" s="1">
        <v>33.0017</v>
      </c>
      <c r="K72" s="1">
        <v>35.490299999999998</v>
      </c>
      <c r="L72" s="1">
        <v>262.25597277585803</v>
      </c>
      <c r="M72" s="1">
        <v>17.636199999999999</v>
      </c>
      <c r="N72" s="1">
        <v>18.577300000000001</v>
      </c>
      <c r="O72" s="1">
        <v>18.052800000000001</v>
      </c>
      <c r="P72" s="1">
        <v>18.4725</v>
      </c>
      <c r="Q72" s="1">
        <v>136.25343126277801</v>
      </c>
      <c r="R72" s="1"/>
    </row>
    <row r="73" spans="1:18" x14ac:dyDescent="0.25">
      <c r="A73" s="1"/>
      <c r="B73" s="10">
        <v>43921</v>
      </c>
      <c r="C73" s="1">
        <v>17.850100000000001</v>
      </c>
      <c r="D73" s="1">
        <v>18.072399999999998</v>
      </c>
      <c r="E73" s="1">
        <v>19.1111</v>
      </c>
      <c r="F73" s="1">
        <v>17.8795</v>
      </c>
      <c r="G73" s="1">
        <v>136.33597874826401</v>
      </c>
      <c r="H73" s="1">
        <v>33.031599999999997</v>
      </c>
      <c r="I73" s="1">
        <v>34.589500000000001</v>
      </c>
      <c r="J73" s="1">
        <v>31.532</v>
      </c>
      <c r="K73" s="1">
        <v>34.497399999999999</v>
      </c>
      <c r="L73" s="1">
        <v>251.99427836332401</v>
      </c>
      <c r="M73" s="1">
        <v>17.267900000000001</v>
      </c>
      <c r="N73" s="1">
        <v>18.321999999999999</v>
      </c>
      <c r="O73" s="1">
        <v>17.7668</v>
      </c>
      <c r="P73" s="1">
        <v>18.366099999999999</v>
      </c>
      <c r="Q73" s="1">
        <v>134.34905464916</v>
      </c>
      <c r="R73" s="1"/>
    </row>
    <row r="74" spans="1:18" x14ac:dyDescent="0.25">
      <c r="A74" s="1"/>
      <c r="B74" s="10">
        <v>43951</v>
      </c>
      <c r="C74" s="1">
        <v>18.4437</v>
      </c>
      <c r="D74" s="1">
        <v>18.6966</v>
      </c>
      <c r="E74" s="1">
        <v>19.513100000000001</v>
      </c>
      <c r="F74" s="1">
        <v>18.500299999999999</v>
      </c>
      <c r="G74" s="1">
        <v>140.662844396201</v>
      </c>
      <c r="H74" s="1">
        <v>33.645400000000002</v>
      </c>
      <c r="I74" s="1">
        <v>35.408000000000001</v>
      </c>
      <c r="J74" s="1">
        <v>32.236400000000003</v>
      </c>
      <c r="K74" s="1">
        <v>34.994300000000003</v>
      </c>
      <c r="L74" s="1">
        <v>256.66975944879198</v>
      </c>
      <c r="M74" s="1">
        <v>17.3337</v>
      </c>
      <c r="N74" s="1">
        <v>18.362200000000001</v>
      </c>
      <c r="O74" s="1">
        <v>17.801300000000001</v>
      </c>
      <c r="P74" s="1">
        <v>18.407</v>
      </c>
      <c r="Q74" s="1">
        <v>134.71492745563299</v>
      </c>
      <c r="R74" s="1"/>
    </row>
    <row r="75" spans="1:18" x14ac:dyDescent="0.25">
      <c r="A75" s="1"/>
      <c r="B75" s="10">
        <v>43982</v>
      </c>
      <c r="C75" s="1">
        <v>18.791399999999999</v>
      </c>
      <c r="D75" s="1">
        <v>19.227900000000002</v>
      </c>
      <c r="E75" s="1">
        <v>20.111699999999999</v>
      </c>
      <c r="F75" s="1">
        <v>18.7883</v>
      </c>
      <c r="G75" s="1">
        <v>143.70316599383801</v>
      </c>
      <c r="H75" s="1">
        <v>34.058700000000002</v>
      </c>
      <c r="I75" s="1">
        <v>35.9497</v>
      </c>
      <c r="J75" s="1">
        <v>32.770699999999998</v>
      </c>
      <c r="K75" s="1">
        <v>35.2956</v>
      </c>
      <c r="L75" s="1">
        <v>259.80480430282</v>
      </c>
      <c r="M75" s="1">
        <v>17.3812</v>
      </c>
      <c r="N75" s="1">
        <v>18.4649</v>
      </c>
      <c r="O75" s="1">
        <v>17.931999999999999</v>
      </c>
      <c r="P75" s="1">
        <v>18.401499999999999</v>
      </c>
      <c r="Q75" s="1">
        <v>135.08637556641901</v>
      </c>
      <c r="R75" s="1"/>
    </row>
    <row r="76" spans="1:18" x14ac:dyDescent="0.25">
      <c r="A76" s="1"/>
      <c r="B76" s="10">
        <v>44012</v>
      </c>
      <c r="C76" s="1">
        <v>19.006599999999999</v>
      </c>
      <c r="D76" s="1">
        <v>19.200299999999999</v>
      </c>
      <c r="E76" s="1">
        <v>20.223800000000001</v>
      </c>
      <c r="F76" s="1">
        <v>18.973299999999998</v>
      </c>
      <c r="G76" s="1">
        <v>144.86197942951199</v>
      </c>
      <c r="H76" s="1">
        <v>34.142299999999999</v>
      </c>
      <c r="I76" s="1">
        <v>35.884500000000003</v>
      </c>
      <c r="J76" s="1">
        <v>32.672699999999999</v>
      </c>
      <c r="K76" s="1">
        <v>35.358600000000003</v>
      </c>
      <c r="L76" s="1">
        <v>260.00006225140902</v>
      </c>
      <c r="M76" s="1">
        <v>17.385200000000001</v>
      </c>
      <c r="N76" s="1">
        <v>18.463999999999999</v>
      </c>
      <c r="O76" s="1">
        <v>17.953399999999998</v>
      </c>
      <c r="P76" s="1">
        <v>18.428100000000001</v>
      </c>
      <c r="Q76" s="1">
        <v>135.18693484135599</v>
      </c>
      <c r="R76" s="1"/>
    </row>
    <row r="77" spans="1:18" x14ac:dyDescent="0.25">
      <c r="A77" s="1"/>
      <c r="B77" s="10">
        <v>44043</v>
      </c>
      <c r="C77" s="1">
        <v>19.062000000000001</v>
      </c>
      <c r="D77" s="1">
        <v>19.2255</v>
      </c>
      <c r="E77" s="1">
        <v>20.3416</v>
      </c>
      <c r="F77" s="1">
        <v>18.871400000000001</v>
      </c>
      <c r="G77" s="1">
        <v>145.02423466025701</v>
      </c>
      <c r="H77" s="1">
        <v>34.178100000000001</v>
      </c>
      <c r="I77" s="1">
        <v>35.804000000000002</v>
      </c>
      <c r="J77" s="1">
        <v>32.625500000000002</v>
      </c>
      <c r="K77" s="1">
        <v>35.034700000000001</v>
      </c>
      <c r="L77" s="1">
        <v>259.196820410253</v>
      </c>
      <c r="M77" s="1">
        <v>17.457999999999998</v>
      </c>
      <c r="N77" s="1">
        <v>18.559200000000001</v>
      </c>
      <c r="O77" s="1">
        <v>18.060099999999998</v>
      </c>
      <c r="P77" s="1">
        <v>18.4587</v>
      </c>
      <c r="Q77" s="1">
        <v>135.68583248079599</v>
      </c>
      <c r="R77" s="1"/>
    </row>
    <row r="78" spans="1:18" x14ac:dyDescent="0.25">
      <c r="A78" s="1"/>
      <c r="B78" s="10">
        <v>44074</v>
      </c>
      <c r="C78" s="1">
        <v>19.27</v>
      </c>
      <c r="D78" s="1">
        <v>19.526900000000001</v>
      </c>
      <c r="E78" s="1">
        <v>20.721299999999999</v>
      </c>
      <c r="F78" s="1">
        <v>19.115200000000002</v>
      </c>
      <c r="G78" s="1">
        <v>147.02513457868801</v>
      </c>
      <c r="H78" s="1">
        <v>34.520600000000002</v>
      </c>
      <c r="I78" s="1">
        <v>36.364400000000003</v>
      </c>
      <c r="J78" s="1">
        <v>33.068899999999999</v>
      </c>
      <c r="K78" s="1">
        <v>35.320399999999999</v>
      </c>
      <c r="L78" s="1">
        <v>262.009308649866</v>
      </c>
      <c r="M78" s="1">
        <v>17.528300000000002</v>
      </c>
      <c r="N78" s="1">
        <v>18.636700000000001</v>
      </c>
      <c r="O78" s="1">
        <v>18.1145</v>
      </c>
      <c r="P78" s="1">
        <v>18.514099999999999</v>
      </c>
      <c r="Q78" s="1">
        <v>136.162402989295</v>
      </c>
      <c r="R78" s="1"/>
    </row>
    <row r="79" spans="1:18" x14ac:dyDescent="0.25">
      <c r="A79" s="1"/>
      <c r="B79" s="10">
        <v>44104</v>
      </c>
      <c r="C79" s="1">
        <v>19.244900000000001</v>
      </c>
      <c r="D79" s="1">
        <v>19.486599999999999</v>
      </c>
      <c r="E79" s="1">
        <v>20.879100000000001</v>
      </c>
      <c r="F79" s="1">
        <v>19.133299999999998</v>
      </c>
      <c r="G79" s="1">
        <v>147.19038843747899</v>
      </c>
      <c r="H79" s="1">
        <v>34.617600000000003</v>
      </c>
      <c r="I79" s="1">
        <v>36.484999999999999</v>
      </c>
      <c r="J79" s="1">
        <v>33.2729</v>
      </c>
      <c r="K79" s="1">
        <v>35.476100000000002</v>
      </c>
      <c r="L79" s="1">
        <v>263.03454186473698</v>
      </c>
      <c r="M79" s="1">
        <v>17.5791</v>
      </c>
      <c r="N79" s="1">
        <v>18.706900000000001</v>
      </c>
      <c r="O79" s="1">
        <v>18.1983</v>
      </c>
      <c r="P79" s="1">
        <v>18.561699999999998</v>
      </c>
      <c r="Q79" s="1">
        <v>136.58332022046901</v>
      </c>
      <c r="R79" s="1"/>
    </row>
    <row r="80" spans="1:18" x14ac:dyDescent="0.25">
      <c r="A80" s="1"/>
      <c r="B80" s="10">
        <v>44135</v>
      </c>
      <c r="C80" s="1">
        <v>19.0761</v>
      </c>
      <c r="D80" s="1">
        <v>19.201499999999999</v>
      </c>
      <c r="E80" s="1">
        <v>20.655899999999999</v>
      </c>
      <c r="F80" s="1">
        <v>19.0626</v>
      </c>
      <c r="G80" s="1">
        <v>145.92400772116201</v>
      </c>
      <c r="H80" s="1">
        <v>34.498399999999997</v>
      </c>
      <c r="I80" s="1">
        <v>36.191899999999997</v>
      </c>
      <c r="J80" s="1">
        <v>33.120600000000003</v>
      </c>
      <c r="K80" s="1">
        <v>35.470700000000001</v>
      </c>
      <c r="L80" s="1">
        <v>262.16887993557799</v>
      </c>
      <c r="M80" s="1">
        <v>17.622699999999998</v>
      </c>
      <c r="N80" s="1">
        <v>18.769100000000002</v>
      </c>
      <c r="O80" s="1">
        <v>18.271799999999999</v>
      </c>
      <c r="P80" s="1">
        <v>18.6099</v>
      </c>
      <c r="Q80" s="1">
        <v>136.969193819677</v>
      </c>
      <c r="R80" s="1"/>
    </row>
    <row r="81" spans="1:18" x14ac:dyDescent="0.25">
      <c r="A81" s="1"/>
      <c r="B81" s="10">
        <v>44165</v>
      </c>
      <c r="C81" s="1">
        <v>19.630199999999999</v>
      </c>
      <c r="D81" s="1">
        <v>19.989599999999999</v>
      </c>
      <c r="E81" s="1">
        <v>21.422899999999998</v>
      </c>
      <c r="F81" s="1">
        <v>19.769500000000001</v>
      </c>
      <c r="G81" s="1">
        <v>151.02232467880401</v>
      </c>
      <c r="H81" s="1">
        <v>34.979300000000002</v>
      </c>
      <c r="I81" s="1">
        <v>37.158099999999997</v>
      </c>
      <c r="J81" s="1">
        <v>33.934800000000003</v>
      </c>
      <c r="K81" s="1">
        <v>36.037999999999997</v>
      </c>
      <c r="L81" s="1">
        <v>266.94712285250802</v>
      </c>
      <c r="M81" s="1">
        <v>17.665199999999999</v>
      </c>
      <c r="N81" s="1">
        <v>18.8536</v>
      </c>
      <c r="O81" s="1">
        <v>18.384699999999999</v>
      </c>
      <c r="P81" s="1">
        <v>18.649999999999999</v>
      </c>
      <c r="Q81" s="1">
        <v>137.40194031756499</v>
      </c>
      <c r="R81" s="1"/>
    </row>
    <row r="82" spans="1:18" x14ac:dyDescent="0.25">
      <c r="A82" s="1"/>
      <c r="B82" s="10">
        <v>44196</v>
      </c>
      <c r="C82" s="1">
        <v>19.825500000000002</v>
      </c>
      <c r="D82" s="1">
        <v>20.375399999999999</v>
      </c>
      <c r="E82" s="1">
        <v>21.623899999999999</v>
      </c>
      <c r="F82" s="1">
        <v>20.072900000000001</v>
      </c>
      <c r="G82" s="1">
        <v>153.00047156633801</v>
      </c>
      <c r="H82" s="1">
        <v>35.057699999999997</v>
      </c>
      <c r="I82" s="1">
        <v>37.377400000000002</v>
      </c>
      <c r="J82" s="1">
        <v>34.029800000000002</v>
      </c>
      <c r="K82" s="1">
        <v>36.104100000000003</v>
      </c>
      <c r="L82" s="1">
        <v>267.690789717717</v>
      </c>
      <c r="M82" s="1">
        <v>17.6813</v>
      </c>
      <c r="N82" s="1">
        <v>18.8565</v>
      </c>
      <c r="O82" s="1">
        <v>18.419899999999998</v>
      </c>
      <c r="P82" s="1">
        <v>18.664000000000001</v>
      </c>
      <c r="Q82" s="1">
        <v>137.534285229018</v>
      </c>
      <c r="R82" s="1"/>
    </row>
    <row r="83" spans="1:18" x14ac:dyDescent="0.25">
      <c r="A83" s="1"/>
      <c r="B83" s="10">
        <v>44227</v>
      </c>
      <c r="C83" s="1">
        <v>19.890699999999999</v>
      </c>
      <c r="D83" s="1">
        <v>20.6038</v>
      </c>
      <c r="E83" s="1">
        <v>22.0136</v>
      </c>
      <c r="F83" s="1">
        <v>20.352699999999999</v>
      </c>
      <c r="G83" s="1">
        <v>154.66986832743501</v>
      </c>
      <c r="H83" s="1">
        <v>35.190899999999999</v>
      </c>
      <c r="I83" s="1">
        <v>37.601700000000001</v>
      </c>
      <c r="J83" s="1">
        <v>34.345100000000002</v>
      </c>
      <c r="K83" s="1">
        <v>36.393300000000004</v>
      </c>
      <c r="L83" s="1">
        <v>269.38864503428402</v>
      </c>
      <c r="M83" s="1">
        <v>17.732399999999998</v>
      </c>
      <c r="N83" s="1">
        <v>18.9057</v>
      </c>
      <c r="O83" s="1">
        <v>18.4375</v>
      </c>
      <c r="P83" s="1">
        <v>18.694199999999999</v>
      </c>
      <c r="Q83" s="1">
        <v>137.81607821288</v>
      </c>
      <c r="R83" s="1"/>
    </row>
    <row r="84" spans="1:18" x14ac:dyDescent="0.25">
      <c r="A84" s="1"/>
      <c r="B84" s="10">
        <v>44255</v>
      </c>
      <c r="C84" s="1">
        <v>20.077500000000001</v>
      </c>
      <c r="D84" s="1">
        <v>20.853100000000001</v>
      </c>
      <c r="E84" s="1">
        <v>22.1722</v>
      </c>
      <c r="F84" s="1">
        <v>20.5487</v>
      </c>
      <c r="G84" s="1">
        <v>156.17313400611701</v>
      </c>
      <c r="H84" s="1">
        <v>35.355800000000002</v>
      </c>
      <c r="I84" s="1">
        <v>37.965600000000002</v>
      </c>
      <c r="J84" s="1">
        <v>34.525199999999998</v>
      </c>
      <c r="K84" s="1">
        <v>36.605600000000003</v>
      </c>
      <c r="L84" s="1">
        <v>270.98664645443603</v>
      </c>
      <c r="M84" s="1">
        <v>17.7392</v>
      </c>
      <c r="N84" s="1">
        <v>18.896100000000001</v>
      </c>
      <c r="O84" s="1">
        <v>18.371500000000001</v>
      </c>
      <c r="P84" s="1">
        <v>18.690999999999999</v>
      </c>
      <c r="Q84" s="1">
        <v>137.739678749077</v>
      </c>
      <c r="R84" s="1"/>
    </row>
    <row r="85" spans="1:18" x14ac:dyDescent="0.25">
      <c r="A85" s="1"/>
      <c r="B85" s="10">
        <v>44286</v>
      </c>
      <c r="C85" s="1">
        <v>20.5289</v>
      </c>
      <c r="D85" s="1">
        <v>21.493200000000002</v>
      </c>
      <c r="E85" s="1">
        <v>22.684100000000001</v>
      </c>
      <c r="F85" s="1">
        <v>21.130700000000001</v>
      </c>
      <c r="G85" s="1">
        <v>160.20817814954</v>
      </c>
      <c r="H85" s="1">
        <v>35.863300000000002</v>
      </c>
      <c r="I85" s="1">
        <v>38.829700000000003</v>
      </c>
      <c r="J85" s="1">
        <v>35.063299999999998</v>
      </c>
      <c r="K85" s="1">
        <v>37.191400000000002</v>
      </c>
      <c r="L85" s="1">
        <v>275.43855833319401</v>
      </c>
      <c r="M85" s="1">
        <v>17.753699999999998</v>
      </c>
      <c r="N85" s="1">
        <v>18.918299999999999</v>
      </c>
      <c r="O85" s="1">
        <v>18.377700000000001</v>
      </c>
      <c r="P85" s="1">
        <v>18.7041</v>
      </c>
      <c r="Q85" s="1">
        <v>137.84385841292399</v>
      </c>
      <c r="R85" s="1"/>
    </row>
    <row r="86" spans="1:18" x14ac:dyDescent="0.25">
      <c r="A86" s="1"/>
      <c r="B86" s="10">
        <v>44316</v>
      </c>
      <c r="C86" s="1">
        <v>20.642700000000001</v>
      </c>
      <c r="D86" s="1">
        <v>21.7057</v>
      </c>
      <c r="E86" s="1">
        <v>22.863099999999999</v>
      </c>
      <c r="F86" s="1">
        <v>21.1174</v>
      </c>
      <c r="G86" s="1">
        <v>161.08933749356601</v>
      </c>
      <c r="H86" s="1">
        <v>35.984099999999998</v>
      </c>
      <c r="I86" s="1">
        <v>39.092799999999997</v>
      </c>
      <c r="J86" s="1">
        <v>35.310400000000001</v>
      </c>
      <c r="K86" s="1">
        <v>37.103499999999997</v>
      </c>
      <c r="L86" s="1">
        <v>276.19177302394201</v>
      </c>
      <c r="M86" s="1">
        <v>17.748899999999999</v>
      </c>
      <c r="N86" s="1">
        <v>18.9071</v>
      </c>
      <c r="O86" s="1">
        <v>18.357199999999999</v>
      </c>
      <c r="P86" s="1">
        <v>18.683599999999998</v>
      </c>
      <c r="Q86" s="1">
        <v>137.74198292162001</v>
      </c>
      <c r="R86" s="1"/>
    </row>
    <row r="87" spans="1:18" x14ac:dyDescent="0.25">
      <c r="A87" s="1"/>
      <c r="B87" s="10">
        <v>44347</v>
      </c>
      <c r="C87" s="1">
        <v>20.8062</v>
      </c>
      <c r="D87" s="1">
        <v>21.941500000000001</v>
      </c>
      <c r="E87" s="1">
        <v>23.104900000000001</v>
      </c>
      <c r="F87" s="1">
        <v>21.4422</v>
      </c>
      <c r="G87" s="1">
        <v>162.91121399965601</v>
      </c>
      <c r="H87" s="1">
        <v>36.072600000000001</v>
      </c>
      <c r="I87" s="1">
        <v>39.319699999999997</v>
      </c>
      <c r="J87" s="1">
        <v>35.436700000000002</v>
      </c>
      <c r="K87" s="1">
        <v>37.202599999999997</v>
      </c>
      <c r="L87" s="1">
        <v>277.09507417411299</v>
      </c>
      <c r="M87" s="1">
        <v>17.736999999999998</v>
      </c>
      <c r="N87" s="1">
        <v>18.881499999999999</v>
      </c>
      <c r="O87" s="1">
        <v>18.328499999999998</v>
      </c>
      <c r="P87" s="1">
        <v>18.668099999999999</v>
      </c>
      <c r="Q87" s="1">
        <v>137.607868162774</v>
      </c>
      <c r="R87" s="1"/>
    </row>
    <row r="88" spans="1:18" x14ac:dyDescent="0.25">
      <c r="A88" s="1"/>
      <c r="B88" s="10">
        <v>44377</v>
      </c>
      <c r="C88" s="1">
        <v>21.050999999999998</v>
      </c>
      <c r="D88" s="1">
        <v>22.232500000000002</v>
      </c>
      <c r="E88" s="1">
        <v>23.3065</v>
      </c>
      <c r="F88" s="1">
        <v>21.585100000000001</v>
      </c>
      <c r="G88" s="1">
        <v>164.61538318507701</v>
      </c>
      <c r="H88" s="1">
        <v>36.298099999999998</v>
      </c>
      <c r="I88" s="1">
        <v>39.822600000000001</v>
      </c>
      <c r="J88" s="1">
        <v>35.564500000000002</v>
      </c>
      <c r="K88" s="1">
        <v>37.360199999999999</v>
      </c>
      <c r="L88" s="1">
        <v>278.84370899464898</v>
      </c>
      <c r="M88" s="1">
        <v>17.734999999999999</v>
      </c>
      <c r="N88" s="1">
        <v>18.892600000000002</v>
      </c>
      <c r="O88" s="1">
        <v>18.342700000000001</v>
      </c>
      <c r="P88" s="1">
        <v>18.675000000000001</v>
      </c>
      <c r="Q88" s="1">
        <v>137.65344527983001</v>
      </c>
      <c r="R88" s="1"/>
    </row>
    <row r="89" spans="1:18" x14ac:dyDescent="0.25">
      <c r="A89" s="1"/>
      <c r="B89" s="10">
        <v>44408</v>
      </c>
      <c r="C89" s="1">
        <v>21.236000000000001</v>
      </c>
      <c r="D89" s="1">
        <v>22.421700000000001</v>
      </c>
      <c r="E89" s="1">
        <v>23.577200000000001</v>
      </c>
      <c r="F89" s="1">
        <v>21.622800000000002</v>
      </c>
      <c r="G89" s="1">
        <v>165.93338796003101</v>
      </c>
      <c r="H89" s="1">
        <v>36.503</v>
      </c>
      <c r="I89" s="1">
        <v>40.058100000000003</v>
      </c>
      <c r="J89" s="1">
        <v>35.967700000000001</v>
      </c>
      <c r="K89" s="1">
        <v>37.439599999999999</v>
      </c>
      <c r="L89" s="1">
        <v>280.390088881628</v>
      </c>
      <c r="M89" s="1">
        <v>17.780799999999999</v>
      </c>
      <c r="N89" s="1">
        <v>18.961600000000001</v>
      </c>
      <c r="O89" s="1">
        <v>18.405000000000001</v>
      </c>
      <c r="P89" s="1">
        <v>18.7089</v>
      </c>
      <c r="Q89" s="1">
        <v>138.00680270109501</v>
      </c>
      <c r="R89" s="1"/>
    </row>
    <row r="90" spans="1:18" x14ac:dyDescent="0.25">
      <c r="A90" s="1"/>
      <c r="B90" s="10">
        <v>44439</v>
      </c>
      <c r="C90" s="1">
        <v>21.410399999999999</v>
      </c>
      <c r="D90" s="1">
        <v>22.655799999999999</v>
      </c>
      <c r="E90" s="1">
        <v>23.8216</v>
      </c>
      <c r="F90" s="1">
        <v>21.808800000000002</v>
      </c>
      <c r="G90" s="1">
        <v>167.53512270104099</v>
      </c>
      <c r="H90" s="1">
        <v>36.7119</v>
      </c>
      <c r="I90" s="1">
        <v>40.237000000000002</v>
      </c>
      <c r="J90" s="1">
        <v>36.198300000000003</v>
      </c>
      <c r="K90" s="1">
        <v>37.638100000000001</v>
      </c>
      <c r="L90" s="1">
        <v>281.93348753697398</v>
      </c>
      <c r="M90" s="1">
        <v>17.814399999999999</v>
      </c>
      <c r="N90" s="1">
        <v>19.015999999999998</v>
      </c>
      <c r="O90" s="1">
        <v>18.456199999999999</v>
      </c>
      <c r="P90" s="1">
        <v>18.732800000000001</v>
      </c>
      <c r="Q90" s="1">
        <v>138.277433245362</v>
      </c>
      <c r="R90" s="1"/>
    </row>
    <row r="91" spans="1:18" x14ac:dyDescent="0.25">
      <c r="A91" s="1"/>
      <c r="B91" s="10">
        <v>44469</v>
      </c>
      <c r="C91" s="1">
        <v>21.302800000000001</v>
      </c>
      <c r="D91" s="1">
        <v>22.540400000000002</v>
      </c>
      <c r="E91" s="1">
        <v>23.8797</v>
      </c>
      <c r="F91" s="1">
        <v>21.849399999999999</v>
      </c>
      <c r="G91" s="1">
        <v>167.36946041540099</v>
      </c>
      <c r="H91" s="1">
        <v>36.588900000000002</v>
      </c>
      <c r="I91" s="1">
        <v>40.167200000000001</v>
      </c>
      <c r="J91" s="1">
        <v>36.205199999999998</v>
      </c>
      <c r="K91" s="1">
        <v>37.673400000000001</v>
      </c>
      <c r="L91" s="1">
        <v>281.599363393381</v>
      </c>
      <c r="M91" s="1">
        <v>17.820399999999999</v>
      </c>
      <c r="N91" s="1">
        <v>19.0107</v>
      </c>
      <c r="O91" s="1">
        <v>18.459099999999999</v>
      </c>
      <c r="P91" s="1">
        <v>18.738499999999998</v>
      </c>
      <c r="Q91" s="1">
        <v>138.30867357572899</v>
      </c>
      <c r="R91" s="1"/>
    </row>
    <row r="92" spans="1:18" x14ac:dyDescent="0.25">
      <c r="A92" s="1"/>
      <c r="B92" s="10">
        <v>44500</v>
      </c>
      <c r="C92" s="1">
        <v>21.601400000000002</v>
      </c>
      <c r="D92" s="1">
        <v>22.937100000000001</v>
      </c>
      <c r="E92" s="1">
        <v>24.438099999999999</v>
      </c>
      <c r="F92" s="1">
        <v>22.148700000000002</v>
      </c>
      <c r="G92" s="1">
        <v>170.290231579043</v>
      </c>
      <c r="H92" s="1">
        <v>36.829500000000003</v>
      </c>
      <c r="I92" s="1">
        <v>40.617199999999997</v>
      </c>
      <c r="J92" s="1">
        <v>36.499899999999997</v>
      </c>
      <c r="K92" s="1">
        <v>38.001199999999997</v>
      </c>
      <c r="L92" s="1">
        <v>283.92974946825899</v>
      </c>
      <c r="M92" s="1">
        <v>17.813500000000001</v>
      </c>
      <c r="N92" s="1">
        <v>19.005299999999998</v>
      </c>
      <c r="O92" s="1">
        <v>18.448799999999999</v>
      </c>
      <c r="P92" s="1">
        <v>18.7394</v>
      </c>
      <c r="Q92" s="1">
        <v>138.27443555866799</v>
      </c>
      <c r="R92" s="1"/>
    </row>
    <row r="93" spans="1:18" x14ac:dyDescent="0.25">
      <c r="A93" s="1"/>
      <c r="B93" s="10">
        <v>44530</v>
      </c>
      <c r="C93" s="1">
        <v>21.4862</v>
      </c>
      <c r="D93" s="1">
        <v>22.8047</v>
      </c>
      <c r="E93" s="1">
        <v>24.4712</v>
      </c>
      <c r="F93" s="1">
        <v>22.0168</v>
      </c>
      <c r="G93" s="1">
        <v>169.72946752791401</v>
      </c>
      <c r="H93" s="1">
        <v>36.748399999999997</v>
      </c>
      <c r="I93" s="1">
        <v>40.577100000000002</v>
      </c>
      <c r="J93" s="1">
        <v>36.656100000000002</v>
      </c>
      <c r="K93" s="1">
        <v>38.026200000000003</v>
      </c>
      <c r="L93" s="1">
        <v>283.91978754867603</v>
      </c>
      <c r="M93" s="1">
        <v>17.7822</v>
      </c>
      <c r="N93" s="1">
        <v>18.9558</v>
      </c>
      <c r="O93" s="1">
        <v>18.401299999999999</v>
      </c>
      <c r="P93" s="1">
        <v>18.721499999999999</v>
      </c>
      <c r="Q93" s="1">
        <v>138.02705860510201</v>
      </c>
      <c r="R93" s="1"/>
    </row>
    <row r="94" spans="1:18" x14ac:dyDescent="0.25">
      <c r="A94" s="1"/>
      <c r="B94" s="10">
        <v>44561</v>
      </c>
      <c r="C94" s="1">
        <v>21.97</v>
      </c>
      <c r="D94" s="1">
        <v>23.392800000000001</v>
      </c>
      <c r="E94" s="1">
        <v>25.116700000000002</v>
      </c>
      <c r="F94" s="1">
        <v>22.371300000000002</v>
      </c>
      <c r="G94" s="1">
        <v>173.68125574344</v>
      </c>
      <c r="H94" s="1">
        <v>37.219700000000003</v>
      </c>
      <c r="I94" s="1">
        <v>41.219000000000001</v>
      </c>
      <c r="J94" s="1">
        <v>37.1785</v>
      </c>
      <c r="K94" s="1">
        <v>38.351700000000001</v>
      </c>
      <c r="L94" s="1">
        <v>287.40923839604301</v>
      </c>
      <c r="M94" s="1">
        <v>17.7851</v>
      </c>
      <c r="N94" s="1">
        <v>18.973600000000001</v>
      </c>
      <c r="O94" s="1">
        <v>18.409400000000002</v>
      </c>
      <c r="P94" s="1">
        <v>18.7468</v>
      </c>
      <c r="Q94" s="1">
        <v>138.11996277326699</v>
      </c>
      <c r="R94" s="1"/>
    </row>
    <row r="95" spans="1:18" x14ac:dyDescent="0.25">
      <c r="A95" s="1"/>
      <c r="B95" s="10">
        <v>44592</v>
      </c>
      <c r="C95" s="1">
        <v>21.912400000000002</v>
      </c>
      <c r="D95" s="1">
        <v>23.351700000000001</v>
      </c>
      <c r="E95" s="1">
        <v>25.240200000000002</v>
      </c>
      <c r="F95" s="1">
        <v>22.305299999999999</v>
      </c>
      <c r="G95" s="1">
        <v>173.71608594835601</v>
      </c>
      <c r="H95" s="1">
        <v>37.043599999999998</v>
      </c>
      <c r="I95" s="1">
        <v>41.287199999999999</v>
      </c>
      <c r="J95" s="1">
        <v>37.012500000000003</v>
      </c>
      <c r="K95" s="1">
        <v>38.318899999999999</v>
      </c>
      <c r="L95" s="1">
        <v>286.720706417114</v>
      </c>
      <c r="M95" s="1">
        <v>17.715199999999999</v>
      </c>
      <c r="N95" s="1">
        <v>18.903700000000001</v>
      </c>
      <c r="O95" s="1">
        <v>18.2715</v>
      </c>
      <c r="P95" s="1">
        <v>18.698499999999999</v>
      </c>
      <c r="Q95" s="1">
        <v>137.56366919123101</v>
      </c>
      <c r="R95" s="1"/>
    </row>
    <row r="96" spans="1:18" x14ac:dyDescent="0.25">
      <c r="A96" s="1"/>
      <c r="B96" s="10">
        <v>44620</v>
      </c>
      <c r="C96" s="1">
        <v>21.163799999999998</v>
      </c>
      <c r="D96" s="1">
        <v>22.2805</v>
      </c>
      <c r="E96" s="1">
        <v>23.907299999999999</v>
      </c>
      <c r="F96" s="1">
        <v>21.720400000000001</v>
      </c>
      <c r="G96" s="1">
        <v>166.91031070746999</v>
      </c>
      <c r="H96" s="1">
        <v>35.972099999999998</v>
      </c>
      <c r="I96" s="1">
        <v>39.777999999999999</v>
      </c>
      <c r="J96" s="1">
        <v>35.351300000000002</v>
      </c>
      <c r="K96" s="1">
        <v>37.867800000000003</v>
      </c>
      <c r="L96" s="1">
        <v>278.82030176820899</v>
      </c>
      <c r="M96" s="1">
        <v>17.3825</v>
      </c>
      <c r="N96" s="1">
        <v>18.478100000000001</v>
      </c>
      <c r="O96" s="1">
        <v>17.736899999999999</v>
      </c>
      <c r="P96" s="1">
        <v>18.450500000000002</v>
      </c>
      <c r="Q96" s="1">
        <v>134.944344679263</v>
      </c>
      <c r="R96" s="1"/>
    </row>
    <row r="97" spans="1:18" x14ac:dyDescent="0.25">
      <c r="A97" s="1"/>
      <c r="B97" s="10">
        <v>44651</v>
      </c>
      <c r="C97" s="1">
        <v>21.6099</v>
      </c>
      <c r="D97" s="1">
        <v>22.897099999999998</v>
      </c>
      <c r="E97" s="1">
        <v>24.519200000000001</v>
      </c>
      <c r="F97" s="1">
        <v>21.998799999999999</v>
      </c>
      <c r="G97" s="1">
        <v>170.59409763689399</v>
      </c>
      <c r="H97" s="1">
        <v>36.345500000000001</v>
      </c>
      <c r="I97" s="1">
        <v>40.558900000000001</v>
      </c>
      <c r="J97" s="1">
        <v>35.994900000000001</v>
      </c>
      <c r="K97" s="1">
        <v>38.233699999999999</v>
      </c>
      <c r="L97" s="1">
        <v>282.44270045563701</v>
      </c>
      <c r="M97" s="1">
        <v>17.339200000000002</v>
      </c>
      <c r="N97" s="1">
        <v>18.45</v>
      </c>
      <c r="O97" s="1">
        <v>17.7547</v>
      </c>
      <c r="P97" s="1">
        <v>18.4877</v>
      </c>
      <c r="Q97" s="1">
        <v>134.90771321157399</v>
      </c>
      <c r="R97" s="1"/>
    </row>
    <row r="98" spans="1:18" x14ac:dyDescent="0.25">
      <c r="A98" s="1"/>
      <c r="B98" s="10">
        <v>44681</v>
      </c>
      <c r="C98" s="1">
        <v>21.291599999999999</v>
      </c>
      <c r="D98" s="1">
        <v>22.5916</v>
      </c>
      <c r="E98" s="1">
        <v>24.053899999999999</v>
      </c>
      <c r="F98" s="1">
        <v>21.892199999999999</v>
      </c>
      <c r="G98" s="1">
        <v>168.373487772749</v>
      </c>
      <c r="H98" s="1">
        <v>35.885199999999998</v>
      </c>
      <c r="I98" s="1">
        <v>40.157899999999998</v>
      </c>
      <c r="J98" s="1">
        <v>35.497399999999999</v>
      </c>
      <c r="K98" s="1">
        <v>38.174500000000002</v>
      </c>
      <c r="L98" s="1">
        <v>279.95101246328801</v>
      </c>
      <c r="M98" s="1">
        <v>17.1326</v>
      </c>
      <c r="N98" s="1">
        <v>18.1342</v>
      </c>
      <c r="O98" s="1">
        <v>17.429200000000002</v>
      </c>
      <c r="P98" s="1">
        <v>18.361899999999999</v>
      </c>
      <c r="Q98" s="1">
        <v>133.315545548166</v>
      </c>
      <c r="R98" s="1"/>
    </row>
    <row r="99" spans="1:18" x14ac:dyDescent="0.25">
      <c r="A99" s="1"/>
      <c r="B99" s="10">
        <v>44712</v>
      </c>
      <c r="C99" s="1">
        <v>21.5154</v>
      </c>
      <c r="D99" s="1">
        <v>22.531600000000001</v>
      </c>
      <c r="E99" s="1">
        <v>24.09</v>
      </c>
      <c r="F99" s="1">
        <v>21.872699999999998</v>
      </c>
      <c r="G99" s="1">
        <v>168.929321537714</v>
      </c>
      <c r="H99" s="1">
        <v>35.593699999999998</v>
      </c>
      <c r="I99" s="1">
        <v>39.862099999999998</v>
      </c>
      <c r="J99" s="1">
        <v>35.239400000000003</v>
      </c>
      <c r="K99" s="1">
        <v>37.945099999999996</v>
      </c>
      <c r="L99" s="1">
        <v>277.946081112493</v>
      </c>
      <c r="M99" s="1">
        <v>17.041599999999999</v>
      </c>
      <c r="N99" s="1">
        <v>18.023599999999998</v>
      </c>
      <c r="O99" s="1">
        <v>17.3584</v>
      </c>
      <c r="P99" s="1">
        <v>18.315799999999999</v>
      </c>
      <c r="Q99" s="1">
        <v>132.747675587186</v>
      </c>
      <c r="R99" s="1"/>
    </row>
    <row r="100" spans="1:18" x14ac:dyDescent="0.25">
      <c r="A100" s="1"/>
      <c r="B100" s="10">
        <v>44742</v>
      </c>
      <c r="C100" s="1">
        <v>21.197900000000001</v>
      </c>
      <c r="D100" s="1">
        <v>21.9495</v>
      </c>
      <c r="E100" s="1">
        <v>23.351400000000002</v>
      </c>
      <c r="F100" s="1">
        <v>21.242799999999999</v>
      </c>
      <c r="G100" s="1">
        <v>164.84267043974</v>
      </c>
      <c r="H100" s="1">
        <v>35.0959</v>
      </c>
      <c r="I100" s="1">
        <v>39.016500000000001</v>
      </c>
      <c r="J100" s="1">
        <v>34.467799999999997</v>
      </c>
      <c r="K100" s="1">
        <v>37.301400000000001</v>
      </c>
      <c r="L100" s="1">
        <v>273.09928135971398</v>
      </c>
      <c r="M100" s="1">
        <v>16.877199999999998</v>
      </c>
      <c r="N100" s="1">
        <v>17.734999999999999</v>
      </c>
      <c r="O100" s="1">
        <v>17.170000000000002</v>
      </c>
      <c r="P100" s="1">
        <v>18.171399999999998</v>
      </c>
      <c r="Q100" s="1">
        <v>131.42169847541399</v>
      </c>
      <c r="R100" s="1"/>
    </row>
    <row r="101" spans="1:18" x14ac:dyDescent="0.25">
      <c r="A101" s="1"/>
      <c r="B101" s="10">
        <v>44773</v>
      </c>
      <c r="C101" s="1">
        <v>21.667999999999999</v>
      </c>
      <c r="D101" s="1">
        <v>22.558800000000002</v>
      </c>
      <c r="E101" s="1">
        <v>23.8432</v>
      </c>
      <c r="F101" s="1">
        <v>21.6873</v>
      </c>
      <c r="G101" s="1">
        <v>168.63425948776401</v>
      </c>
      <c r="H101" s="1">
        <v>35.8962</v>
      </c>
      <c r="I101" s="1">
        <v>39.899700000000003</v>
      </c>
      <c r="J101" s="1">
        <v>35.2498</v>
      </c>
      <c r="K101" s="1">
        <v>37.981400000000001</v>
      </c>
      <c r="L101" s="1">
        <v>278.91300088196402</v>
      </c>
      <c r="M101" s="1">
        <v>17.1099</v>
      </c>
      <c r="N101" s="1">
        <v>18.070799999999998</v>
      </c>
      <c r="O101" s="1">
        <v>17.445699999999999</v>
      </c>
      <c r="P101" s="1">
        <v>18.376899999999999</v>
      </c>
      <c r="Q101" s="1">
        <v>133.24909249781399</v>
      </c>
      <c r="R101" s="1"/>
    </row>
    <row r="102" spans="1:18" x14ac:dyDescent="0.25">
      <c r="A102" s="1"/>
      <c r="B102" s="10">
        <v>44804</v>
      </c>
      <c r="C102" s="1">
        <v>21.602900000000002</v>
      </c>
      <c r="D102" s="1">
        <v>22.483000000000001</v>
      </c>
      <c r="E102" s="1">
        <v>23.745000000000001</v>
      </c>
      <c r="F102" s="1">
        <v>21.744900000000001</v>
      </c>
      <c r="G102" s="1">
        <v>168.32844040155101</v>
      </c>
      <c r="H102" s="1">
        <v>35.765500000000003</v>
      </c>
      <c r="I102" s="1">
        <v>39.707799999999999</v>
      </c>
      <c r="J102" s="1">
        <v>35.039200000000001</v>
      </c>
      <c r="K102" s="1">
        <v>38.023699999999998</v>
      </c>
      <c r="L102" s="1">
        <v>278.17182610157897</v>
      </c>
      <c r="M102" s="1">
        <v>17.0457</v>
      </c>
      <c r="N102" s="1">
        <v>17.990200000000002</v>
      </c>
      <c r="O102" s="1">
        <v>17.360399999999998</v>
      </c>
      <c r="P102" s="1">
        <v>18.2866</v>
      </c>
      <c r="Q102" s="1">
        <v>132.654835668978</v>
      </c>
      <c r="R102" s="1"/>
    </row>
    <row r="103" spans="1:18" x14ac:dyDescent="0.25">
      <c r="A103" s="1"/>
      <c r="B103" s="10">
        <v>44834</v>
      </c>
      <c r="C103" s="1">
        <v>20.9971</v>
      </c>
      <c r="D103" s="1">
        <v>21.4756</v>
      </c>
      <c r="E103" s="1">
        <v>22.832899999999999</v>
      </c>
      <c r="F103" s="1">
        <v>21.046299999999999</v>
      </c>
      <c r="G103" s="1">
        <v>162.4833218473</v>
      </c>
      <c r="H103" s="1">
        <v>34.851300000000002</v>
      </c>
      <c r="I103" s="1">
        <v>38.160499999999999</v>
      </c>
      <c r="J103" s="1">
        <v>33.8125</v>
      </c>
      <c r="K103" s="1">
        <v>37.224499999999999</v>
      </c>
      <c r="L103" s="1">
        <v>270.44107905528301</v>
      </c>
      <c r="M103" s="1">
        <v>16.717300000000002</v>
      </c>
      <c r="N103" s="1">
        <v>17.449000000000002</v>
      </c>
      <c r="O103" s="1">
        <v>16.995899999999999</v>
      </c>
      <c r="P103" s="1">
        <v>17.940799999999999</v>
      </c>
      <c r="Q103" s="1">
        <v>129.91065916805599</v>
      </c>
      <c r="R103" s="1"/>
    </row>
    <row r="104" spans="1:18" x14ac:dyDescent="0.25">
      <c r="A104" s="1"/>
      <c r="B104" s="10">
        <v>44865</v>
      </c>
      <c r="C104" s="1">
        <v>21.22</v>
      </c>
      <c r="D104" s="1">
        <v>21.891300000000001</v>
      </c>
      <c r="E104" s="1">
        <v>23.109400000000001</v>
      </c>
      <c r="F104" s="1">
        <v>21.343699999999998</v>
      </c>
      <c r="G104" s="1">
        <v>164.73202024447801</v>
      </c>
      <c r="H104" s="1">
        <v>35.057699999999997</v>
      </c>
      <c r="I104" s="1">
        <v>38.5486</v>
      </c>
      <c r="J104" s="1">
        <v>34.165500000000002</v>
      </c>
      <c r="K104" s="1">
        <v>37.468400000000003</v>
      </c>
      <c r="L104" s="1">
        <v>272.480022739579</v>
      </c>
      <c r="M104" s="1">
        <v>16.7117</v>
      </c>
      <c r="N104" s="1">
        <v>17.460999999999999</v>
      </c>
      <c r="O104" s="1">
        <v>16.974499999999999</v>
      </c>
      <c r="P104" s="1">
        <v>17.974900000000002</v>
      </c>
      <c r="Q104" s="1">
        <v>129.95350956382401</v>
      </c>
      <c r="R104" s="1"/>
    </row>
    <row r="105" spans="1:18" x14ac:dyDescent="0.25">
      <c r="A105" s="1"/>
      <c r="B105" s="10">
        <v>44895</v>
      </c>
      <c r="C105" s="1">
        <v>21.598400000000002</v>
      </c>
      <c r="D105" s="1">
        <v>22.636800000000001</v>
      </c>
      <c r="E105" s="1">
        <v>23.388000000000002</v>
      </c>
      <c r="F105" s="1">
        <v>21.554099999999998</v>
      </c>
      <c r="G105" s="1">
        <v>167.66649989228199</v>
      </c>
      <c r="H105" s="1">
        <v>35.452199999999998</v>
      </c>
      <c r="I105" s="1">
        <v>39.4664</v>
      </c>
      <c r="J105" s="1">
        <v>34.710299999999997</v>
      </c>
      <c r="K105" s="1">
        <v>37.748100000000001</v>
      </c>
      <c r="L105" s="1">
        <v>275.984946494268</v>
      </c>
      <c r="M105" s="1">
        <v>16.889600000000002</v>
      </c>
      <c r="N105" s="1">
        <v>17.819199999999999</v>
      </c>
      <c r="O105" s="1">
        <v>17.175999999999998</v>
      </c>
      <c r="P105" s="1">
        <v>18.175599999999999</v>
      </c>
      <c r="Q105" s="1">
        <v>131.53496739866901</v>
      </c>
      <c r="R105" s="1"/>
    </row>
    <row r="106" spans="1:18" x14ac:dyDescent="0.25">
      <c r="A106" s="1"/>
      <c r="B106" s="10">
        <v>44926</v>
      </c>
      <c r="C106" s="1">
        <v>21.506499999999999</v>
      </c>
      <c r="D106" s="1">
        <v>22.398800000000001</v>
      </c>
      <c r="E106" s="1">
        <v>23.327000000000002</v>
      </c>
      <c r="F106" s="1">
        <v>21.270399999999999</v>
      </c>
      <c r="G106" s="1">
        <v>166.52835463452899</v>
      </c>
      <c r="H106" s="1">
        <v>35.119900000000001</v>
      </c>
      <c r="I106" s="1">
        <v>39.083599999999997</v>
      </c>
      <c r="J106" s="1">
        <v>34.348399999999998</v>
      </c>
      <c r="K106" s="1">
        <v>37.221699999999998</v>
      </c>
      <c r="L106" s="1">
        <v>272.932746849458</v>
      </c>
      <c r="M106" s="1">
        <v>16.805900000000001</v>
      </c>
      <c r="N106" s="1">
        <v>17.6922</v>
      </c>
      <c r="O106" s="1">
        <v>17.0914</v>
      </c>
      <c r="P106" s="1">
        <v>18.092700000000001</v>
      </c>
      <c r="Q106" s="1">
        <v>130.86406097055701</v>
      </c>
      <c r="R106" s="1"/>
    </row>
    <row r="107" spans="1:18" x14ac:dyDescent="0.25">
      <c r="A107" s="1"/>
      <c r="B107" s="10">
        <v>44957</v>
      </c>
      <c r="C107" s="1">
        <v>21.922599999999999</v>
      </c>
      <c r="D107" s="1">
        <v>23.0746</v>
      </c>
      <c r="E107" s="1">
        <v>24.108899999999998</v>
      </c>
      <c r="F107" s="1">
        <v>21.901</v>
      </c>
      <c r="G107" s="1">
        <v>171.21691922240299</v>
      </c>
      <c r="H107" s="1">
        <v>35.658999999999999</v>
      </c>
      <c r="I107" s="1">
        <v>40.084000000000003</v>
      </c>
      <c r="J107" s="1">
        <v>35.101199999999999</v>
      </c>
      <c r="K107" s="1">
        <v>37.767000000000003</v>
      </c>
      <c r="L107" s="1">
        <v>277.83266071203701</v>
      </c>
      <c r="M107" s="1">
        <v>16.852599999999999</v>
      </c>
      <c r="N107" s="1">
        <v>17.8323</v>
      </c>
      <c r="O107" s="1">
        <v>17.130700000000001</v>
      </c>
      <c r="P107" s="1">
        <v>18.141300000000001</v>
      </c>
      <c r="Q107" s="1">
        <v>131.28964908762899</v>
      </c>
      <c r="R107" s="1"/>
    </row>
    <row r="108" spans="1:18" x14ac:dyDescent="0.25">
      <c r="A108" s="1"/>
      <c r="B108" s="10">
        <v>44985</v>
      </c>
      <c r="C108" s="1">
        <v>21.956</v>
      </c>
      <c r="D108" s="1">
        <v>23.253599999999999</v>
      </c>
      <c r="E108" s="1">
        <v>24.5062</v>
      </c>
      <c r="F108" s="1">
        <v>21.945599999999999</v>
      </c>
      <c r="G108" s="1">
        <v>172.53478649438</v>
      </c>
      <c r="H108" s="1">
        <v>35.684899999999999</v>
      </c>
      <c r="I108" s="1">
        <v>40.1111</v>
      </c>
      <c r="J108" s="1">
        <v>35.428699999999999</v>
      </c>
      <c r="K108" s="1">
        <v>37.827599999999997</v>
      </c>
      <c r="L108" s="1">
        <v>278.49038481228803</v>
      </c>
      <c r="M108" s="1">
        <v>16.751100000000001</v>
      </c>
      <c r="N108" s="1">
        <v>17.6326</v>
      </c>
      <c r="O108" s="1">
        <v>17.047599999999999</v>
      </c>
      <c r="P108" s="1">
        <v>18.0488</v>
      </c>
      <c r="Q108" s="1">
        <v>130.47912552534601</v>
      </c>
      <c r="R108" s="1"/>
    </row>
    <row r="109" spans="1:18" x14ac:dyDescent="0.25">
      <c r="A109" s="1"/>
      <c r="B109" s="10">
        <v>45016</v>
      </c>
      <c r="C109" s="1">
        <v>22.194800000000001</v>
      </c>
      <c r="D109" s="1">
        <v>23.420200000000001</v>
      </c>
      <c r="E109" s="1">
        <v>24.799600000000002</v>
      </c>
      <c r="F109" s="1">
        <v>22.0579</v>
      </c>
      <c r="G109" s="1">
        <v>174.18423990852301</v>
      </c>
      <c r="H109" s="1">
        <v>35.9114</v>
      </c>
      <c r="I109" s="1">
        <v>40.284399999999998</v>
      </c>
      <c r="J109" s="1">
        <v>35.780200000000001</v>
      </c>
      <c r="K109" s="1">
        <v>37.802399999999999</v>
      </c>
      <c r="L109" s="1">
        <v>279.70216445189101</v>
      </c>
      <c r="M109" s="1">
        <v>16.843900000000001</v>
      </c>
      <c r="N109" s="1">
        <v>17.823899999999998</v>
      </c>
      <c r="O109" s="1">
        <v>17.113800000000001</v>
      </c>
      <c r="P109" s="1">
        <v>18.1419</v>
      </c>
      <c r="Q109" s="1">
        <v>131.228144432276</v>
      </c>
      <c r="R109" s="1"/>
    </row>
    <row r="110" spans="1:18" x14ac:dyDescent="0.25">
      <c r="A110" s="1"/>
      <c r="B110" s="10">
        <v>45046</v>
      </c>
      <c r="C110" s="1">
        <v>22.378699999999998</v>
      </c>
      <c r="D110" s="1">
        <v>23.6706</v>
      </c>
      <c r="E110" s="1">
        <v>25.106999999999999</v>
      </c>
      <c r="F110" s="1">
        <v>22.1645</v>
      </c>
      <c r="G110" s="1">
        <v>175.86164690756999</v>
      </c>
      <c r="H110" s="1">
        <v>36.123699999999999</v>
      </c>
      <c r="I110" s="1">
        <v>40.567599999999999</v>
      </c>
      <c r="J110" s="1">
        <v>35.907899999999998</v>
      </c>
      <c r="K110" s="1">
        <v>37.8568</v>
      </c>
      <c r="L110" s="1">
        <v>280.91744750218498</v>
      </c>
      <c r="M110" s="1">
        <v>16.895700000000001</v>
      </c>
      <c r="N110" s="1">
        <v>17.8872</v>
      </c>
      <c r="O110" s="1">
        <v>17.162099999999999</v>
      </c>
      <c r="P110" s="1">
        <v>18.194700000000001</v>
      </c>
      <c r="Q110" s="1">
        <v>131.61940874232101</v>
      </c>
      <c r="R110" s="1"/>
    </row>
    <row r="111" spans="1:18" x14ac:dyDescent="0.25">
      <c r="A111" s="1"/>
      <c r="B111" s="10">
        <v>45077</v>
      </c>
      <c r="C111" s="1">
        <v>22.518999999999998</v>
      </c>
      <c r="D111" s="1">
        <v>23.860099999999999</v>
      </c>
      <c r="E111" s="1">
        <v>25.241399999999999</v>
      </c>
      <c r="F111" s="1">
        <v>22.169899999999998</v>
      </c>
      <c r="G111" s="1">
        <v>176.80868177654099</v>
      </c>
      <c r="H111" s="1">
        <v>36.392899999999997</v>
      </c>
      <c r="I111" s="1">
        <v>41.012500000000003</v>
      </c>
      <c r="J111" s="1">
        <v>36.125300000000003</v>
      </c>
      <c r="K111" s="1">
        <v>37.974299999999999</v>
      </c>
      <c r="L111" s="1">
        <v>282.75275991501701</v>
      </c>
      <c r="M111" s="1">
        <v>16.938300000000002</v>
      </c>
      <c r="N111" s="1">
        <v>17.942599999999999</v>
      </c>
      <c r="O111" s="1">
        <v>17.220500000000001</v>
      </c>
      <c r="P111" s="1">
        <v>18.226299999999998</v>
      </c>
      <c r="Q111" s="1">
        <v>131.93480792468301</v>
      </c>
      <c r="R111" s="1"/>
    </row>
    <row r="112" spans="1:18" x14ac:dyDescent="0.25">
      <c r="A112" s="1"/>
      <c r="B112" s="10">
        <v>45107</v>
      </c>
      <c r="C112" s="1">
        <v>23.0258</v>
      </c>
      <c r="D112" s="1">
        <v>24.467500000000001</v>
      </c>
      <c r="E112" s="1">
        <v>25.8127</v>
      </c>
      <c r="F112" s="1">
        <v>22.430499999999999</v>
      </c>
      <c r="G112" s="1">
        <v>180.58305434086799</v>
      </c>
      <c r="H112" s="1">
        <v>36.9345</v>
      </c>
      <c r="I112" s="1">
        <v>41.982199999999999</v>
      </c>
      <c r="J112" s="1">
        <v>36.846499999999999</v>
      </c>
      <c r="K112" s="1">
        <v>38.267600000000002</v>
      </c>
      <c r="L112" s="1">
        <v>287.03698573752598</v>
      </c>
      <c r="M112" s="1">
        <v>16.9758</v>
      </c>
      <c r="N112" s="1">
        <v>18.0183</v>
      </c>
      <c r="O112" s="1">
        <v>17.269100000000002</v>
      </c>
      <c r="P112" s="1">
        <v>18.253499999999999</v>
      </c>
      <c r="Q112" s="1">
        <v>132.23247628186201</v>
      </c>
      <c r="R112" s="1"/>
    </row>
    <row r="113" spans="1:18" x14ac:dyDescent="0.25">
      <c r="A113" s="1"/>
      <c r="B113" s="10">
        <v>45138</v>
      </c>
      <c r="C113" s="1">
        <v>23.264700000000001</v>
      </c>
      <c r="D113" s="1">
        <v>24.930399999999999</v>
      </c>
      <c r="E113" s="1">
        <v>26.459199999999999</v>
      </c>
      <c r="F113" s="1">
        <v>22.707899999999999</v>
      </c>
      <c r="G113" s="1">
        <v>183.753211103919</v>
      </c>
      <c r="H113" s="1">
        <v>37.2318</v>
      </c>
      <c r="I113" s="1">
        <v>42.535699999999999</v>
      </c>
      <c r="J113" s="1">
        <v>37.366100000000003</v>
      </c>
      <c r="K113" s="1">
        <v>38.612299999999998</v>
      </c>
      <c r="L113" s="1">
        <v>289.99177522355899</v>
      </c>
      <c r="M113" s="1">
        <v>17.0061</v>
      </c>
      <c r="N113" s="1">
        <v>18.061199999999999</v>
      </c>
      <c r="O113" s="1">
        <v>17.310400000000001</v>
      </c>
      <c r="P113" s="1">
        <v>18.2895</v>
      </c>
      <c r="Q113" s="1">
        <v>132.50559242125601</v>
      </c>
      <c r="R113" s="1"/>
    </row>
    <row r="114" spans="1:18" x14ac:dyDescent="0.25">
      <c r="A114" s="1"/>
      <c r="B114" s="10">
        <v>45169</v>
      </c>
      <c r="C114" s="1">
        <v>23.336099999999998</v>
      </c>
      <c r="D114" s="1">
        <v>24.996200000000002</v>
      </c>
      <c r="E114" s="1">
        <v>26.563800000000001</v>
      </c>
      <c r="F114" s="1">
        <v>22.6297</v>
      </c>
      <c r="G114" s="1">
        <v>184.19928577815301</v>
      </c>
      <c r="H114" s="1">
        <v>37.303800000000003</v>
      </c>
      <c r="I114" s="1">
        <v>42.791600000000003</v>
      </c>
      <c r="J114" s="1">
        <v>37.457500000000003</v>
      </c>
      <c r="K114" s="1">
        <v>38.642899999999997</v>
      </c>
      <c r="L114" s="1">
        <v>290.70528924168201</v>
      </c>
      <c r="M114" s="1">
        <v>17.0154</v>
      </c>
      <c r="N114" s="1">
        <v>18.063400000000001</v>
      </c>
      <c r="O114" s="1">
        <v>17.331499999999998</v>
      </c>
      <c r="P114" s="1">
        <v>18.2925</v>
      </c>
      <c r="Q114" s="1">
        <v>132.56387498000399</v>
      </c>
      <c r="R114" s="1"/>
    </row>
    <row r="115" spans="1:18" x14ac:dyDescent="0.25">
      <c r="A115" s="1"/>
      <c r="B115" s="10">
        <v>45199</v>
      </c>
      <c r="C115" s="1">
        <v>23.3002</v>
      </c>
      <c r="D115" s="1">
        <v>24.930299999999999</v>
      </c>
      <c r="E115" s="1">
        <v>26.596</v>
      </c>
      <c r="F115" s="1">
        <v>22.521000000000001</v>
      </c>
      <c r="G115" s="1">
        <v>183.974420520872</v>
      </c>
      <c r="H115" s="1">
        <v>37.245100000000001</v>
      </c>
      <c r="I115" s="1">
        <v>42.6982</v>
      </c>
      <c r="J115" s="1">
        <v>37.620100000000001</v>
      </c>
      <c r="K115" s="1">
        <v>38.6462</v>
      </c>
      <c r="L115" s="1">
        <v>290.650699086168</v>
      </c>
      <c r="M115" s="1">
        <v>16.985800000000001</v>
      </c>
      <c r="N115" s="1">
        <v>18.029499999999999</v>
      </c>
      <c r="O115" s="1">
        <v>17.310700000000001</v>
      </c>
      <c r="P115" s="1">
        <v>18.267700000000001</v>
      </c>
      <c r="Q115" s="1">
        <v>132.35794782260601</v>
      </c>
      <c r="R115" s="1"/>
    </row>
    <row r="116" spans="1:18" x14ac:dyDescent="0.25">
      <c r="A116" s="1"/>
      <c r="B116" s="10">
        <v>45230</v>
      </c>
      <c r="C116" s="1">
        <v>23.0443</v>
      </c>
      <c r="D116" s="1">
        <v>24.680299999999999</v>
      </c>
      <c r="E116" s="1">
        <v>26.305499999999999</v>
      </c>
      <c r="F116" s="1">
        <v>22.2273</v>
      </c>
      <c r="G116" s="1">
        <v>181.956730111941</v>
      </c>
      <c r="H116" s="1">
        <v>36.9985</v>
      </c>
      <c r="I116" s="1">
        <v>42.4026</v>
      </c>
      <c r="J116" s="1">
        <v>37.25</v>
      </c>
      <c r="K116" s="1">
        <v>38.392000000000003</v>
      </c>
      <c r="L116" s="1">
        <v>288.56189868553298</v>
      </c>
      <c r="M116" s="1">
        <v>17.013400000000001</v>
      </c>
      <c r="N116" s="1">
        <v>18.047000000000001</v>
      </c>
      <c r="O116" s="1">
        <v>17.341100000000001</v>
      </c>
      <c r="P116" s="1">
        <v>18.301400000000001</v>
      </c>
      <c r="Q116" s="1">
        <v>132.57503356334601</v>
      </c>
      <c r="R116" s="1"/>
    </row>
    <row r="117" spans="1:18" x14ac:dyDescent="0.25">
      <c r="A117" s="1"/>
      <c r="B117" s="10">
        <v>45260</v>
      </c>
      <c r="C117" s="1">
        <v>23.6816</v>
      </c>
      <c r="D117" s="1">
        <v>25.3413</v>
      </c>
      <c r="E117" s="1">
        <v>26.950199999999999</v>
      </c>
      <c r="F117" s="1">
        <v>22.6983</v>
      </c>
      <c r="G117" s="1">
        <v>186.602413335497</v>
      </c>
      <c r="H117" s="1">
        <v>37.793100000000003</v>
      </c>
      <c r="I117" s="1">
        <v>43.412999999999997</v>
      </c>
      <c r="J117" s="1">
        <v>37.912999999999997</v>
      </c>
      <c r="K117" s="1">
        <v>38.961300000000001</v>
      </c>
      <c r="L117" s="1">
        <v>294.14544547945002</v>
      </c>
      <c r="M117" s="1">
        <v>17.209399999999999</v>
      </c>
      <c r="N117" s="1">
        <v>18.3276</v>
      </c>
      <c r="O117" s="1">
        <v>17.533000000000001</v>
      </c>
      <c r="P117" s="1">
        <v>18.465199999999999</v>
      </c>
      <c r="Q117" s="1">
        <v>134.035530615748</v>
      </c>
      <c r="R117" s="1"/>
    </row>
    <row r="118" spans="1:18" x14ac:dyDescent="0.25">
      <c r="A118" s="1"/>
      <c r="B118" s="10">
        <v>45291</v>
      </c>
      <c r="C118" s="1">
        <v>24.3033</v>
      </c>
      <c r="D118" s="1">
        <v>25.962800000000001</v>
      </c>
      <c r="E118" s="1">
        <v>27.5352</v>
      </c>
      <c r="F118" s="1">
        <v>23.3721</v>
      </c>
      <c r="G118" s="1">
        <v>191.299527899922</v>
      </c>
      <c r="H118" s="1">
        <v>38.741199999999999</v>
      </c>
      <c r="I118" s="1">
        <v>44.383000000000003</v>
      </c>
      <c r="J118" s="1">
        <v>38.808999999999997</v>
      </c>
      <c r="K118" s="1">
        <v>39.682099999999998</v>
      </c>
      <c r="L118" s="1">
        <v>300.73501197469699</v>
      </c>
      <c r="M118" s="1">
        <v>17.488299999999999</v>
      </c>
      <c r="N118" s="1">
        <v>18.710100000000001</v>
      </c>
      <c r="O118" s="1">
        <v>17.813600000000001</v>
      </c>
      <c r="P118" s="1">
        <v>18.686199999999999</v>
      </c>
      <c r="Q118" s="1">
        <v>136.09234176201301</v>
      </c>
      <c r="R118" s="1"/>
    </row>
    <row r="119" spans="1:18" x14ac:dyDescent="0.25">
      <c r="A119" s="1"/>
      <c r="B119" s="10">
        <v>45322</v>
      </c>
      <c r="C119" s="1">
        <v>24.5427</v>
      </c>
      <c r="D119" s="1">
        <v>26.476500000000001</v>
      </c>
      <c r="E119" s="1">
        <v>28.251200000000001</v>
      </c>
      <c r="F119" s="1">
        <v>23.526499999999999</v>
      </c>
      <c r="G119" s="1">
        <v>194.64136822928501</v>
      </c>
      <c r="H119" s="1">
        <v>39.071300000000001</v>
      </c>
      <c r="I119" s="1">
        <v>45.0794</v>
      </c>
      <c r="J119" s="1">
        <v>39.493499999999997</v>
      </c>
      <c r="K119" s="1">
        <v>39.927100000000003</v>
      </c>
      <c r="L119" s="1">
        <v>303.97622984782703</v>
      </c>
      <c r="M119" s="1">
        <v>17.501000000000001</v>
      </c>
      <c r="N119" s="1">
        <v>18.7636</v>
      </c>
      <c r="O119" s="1">
        <v>17.841799999999999</v>
      </c>
      <c r="P119" s="1">
        <v>18.7044</v>
      </c>
      <c r="Q119" s="1">
        <v>136.25764816056099</v>
      </c>
      <c r="R119" s="1"/>
    </row>
    <row r="120" spans="1:18" x14ac:dyDescent="0.25">
      <c r="A120" s="1"/>
      <c r="B120" s="10">
        <v>45351</v>
      </c>
      <c r="C120" s="1">
        <v>24.545500000000001</v>
      </c>
      <c r="D120" s="1">
        <v>26.985199999999999</v>
      </c>
      <c r="E120" s="1">
        <v>28.714600000000001</v>
      </c>
      <c r="F120" s="1">
        <v>23.676500000000001</v>
      </c>
      <c r="G120" s="1">
        <v>196.854837197954</v>
      </c>
      <c r="H120" s="1">
        <v>39.285400000000003</v>
      </c>
      <c r="I120" s="1">
        <v>45.8125</v>
      </c>
      <c r="J120" s="1">
        <v>40.022799999999997</v>
      </c>
      <c r="K120" s="1">
        <v>40.0824</v>
      </c>
      <c r="L120" s="1">
        <v>306.56468844557298</v>
      </c>
      <c r="M120" s="1">
        <v>17.503599999999999</v>
      </c>
      <c r="N120" s="1">
        <v>18.749199999999998</v>
      </c>
      <c r="O120" s="1">
        <v>17.846599999999999</v>
      </c>
      <c r="P120" s="1">
        <v>18.6936</v>
      </c>
      <c r="Q120" s="1">
        <v>136.23155508483501</v>
      </c>
      <c r="R120" s="1"/>
    </row>
    <row r="121" spans="1:18" x14ac:dyDescent="0.25">
      <c r="A121" s="1"/>
      <c r="B121" s="10">
        <v>45382</v>
      </c>
      <c r="C121" s="1">
        <v>24.965299999999999</v>
      </c>
      <c r="D121" s="1">
        <v>27.489100000000001</v>
      </c>
      <c r="E121" s="1">
        <v>29.3445</v>
      </c>
      <c r="F121" s="1">
        <v>24.104800000000001</v>
      </c>
      <c r="G121" s="1">
        <v>200.71231445890501</v>
      </c>
      <c r="H121" s="1">
        <v>39.810600000000001</v>
      </c>
      <c r="I121" s="1">
        <v>46.461799999999997</v>
      </c>
      <c r="J121" s="1">
        <v>40.7119</v>
      </c>
      <c r="K121" s="1">
        <v>40.6417</v>
      </c>
      <c r="L121" s="1">
        <v>310.972403296224</v>
      </c>
      <c r="M121" s="1">
        <v>17.556799999999999</v>
      </c>
      <c r="N121" s="1">
        <v>18.825600000000001</v>
      </c>
      <c r="O121" s="1">
        <v>17.924600000000002</v>
      </c>
      <c r="P121" s="1">
        <v>18.7483</v>
      </c>
      <c r="Q121" s="1">
        <v>136.68643435495099</v>
      </c>
      <c r="R121" s="1"/>
    </row>
    <row r="122" spans="1:18" x14ac:dyDescent="0.25">
      <c r="A122" s="1"/>
      <c r="B122" s="10">
        <v>45412</v>
      </c>
      <c r="C122" s="1">
        <v>24.799800000000001</v>
      </c>
      <c r="D122" s="1">
        <v>27.231200000000001</v>
      </c>
      <c r="E122" s="1">
        <v>28.9665</v>
      </c>
      <c r="F122" s="1">
        <v>23.802399999999999</v>
      </c>
      <c r="G122" s="1">
        <v>198.70413004345099</v>
      </c>
      <c r="H122" s="1">
        <v>39.545900000000003</v>
      </c>
      <c r="I122" s="1">
        <v>46.206400000000002</v>
      </c>
      <c r="J122" s="1">
        <v>40.420499999999997</v>
      </c>
      <c r="K122" s="1">
        <v>40.408200000000001</v>
      </c>
      <c r="L122" s="1">
        <v>309.03475257425902</v>
      </c>
      <c r="M122" s="1">
        <v>17.544899999999998</v>
      </c>
      <c r="N122" s="1">
        <v>18.813199999999998</v>
      </c>
      <c r="O122" s="1">
        <v>17.887</v>
      </c>
      <c r="P122" s="1">
        <v>18.747900000000001</v>
      </c>
      <c r="Q122" s="1">
        <v>136.58346005536799</v>
      </c>
      <c r="R122" s="1"/>
    </row>
    <row r="123" spans="1:18" x14ac:dyDescent="0.25">
      <c r="A123" s="1"/>
      <c r="B123" s="10">
        <v>45443</v>
      </c>
      <c r="C123" s="1">
        <v>25.106200000000001</v>
      </c>
      <c r="D123" s="1">
        <v>27.502700000000001</v>
      </c>
      <c r="E123" s="1">
        <v>29.454699999999999</v>
      </c>
      <c r="F123" s="1">
        <v>24.011299999999999</v>
      </c>
      <c r="G123" s="1">
        <v>201.37082826404</v>
      </c>
      <c r="H123" s="1">
        <v>39.889099999999999</v>
      </c>
      <c r="I123" s="1">
        <v>46.532800000000002</v>
      </c>
      <c r="J123" s="1">
        <v>40.6511</v>
      </c>
      <c r="K123" s="1">
        <v>40.621000000000002</v>
      </c>
      <c r="L123" s="1">
        <v>311.16017345833302</v>
      </c>
      <c r="M123" s="1">
        <v>17.619599999999998</v>
      </c>
      <c r="N123" s="1">
        <v>18.902899999999999</v>
      </c>
      <c r="O123" s="1">
        <v>17.9558</v>
      </c>
      <c r="P123" s="1">
        <v>18.7972</v>
      </c>
      <c r="Q123" s="1">
        <v>137.08373046227001</v>
      </c>
      <c r="R123" s="1"/>
    </row>
    <row r="124" spans="1:18" x14ac:dyDescent="0.25">
      <c r="A124" s="1"/>
      <c r="B124" s="10">
        <v>45473</v>
      </c>
      <c r="C124" s="1">
        <v>25.449300000000001</v>
      </c>
      <c r="D124" s="1">
        <v>27.885999999999999</v>
      </c>
      <c r="E124" s="1">
        <v>29.799800000000001</v>
      </c>
      <c r="F124" s="1">
        <v>24.171399999999998</v>
      </c>
      <c r="G124" s="1">
        <v>203.815734280806</v>
      </c>
      <c r="H124" s="1">
        <v>40.382399999999997</v>
      </c>
      <c r="I124" s="1">
        <v>47.096899999999998</v>
      </c>
      <c r="J124" s="1">
        <v>41.081299999999999</v>
      </c>
      <c r="K124" s="1">
        <v>40.874899999999997</v>
      </c>
      <c r="L124" s="1">
        <v>314.36383672277799</v>
      </c>
      <c r="M124" s="1">
        <v>17.6584</v>
      </c>
      <c r="N124" s="1">
        <v>18.961400000000001</v>
      </c>
      <c r="O124" s="1">
        <v>18.000900000000001</v>
      </c>
      <c r="P124" s="1">
        <v>18.858599999999999</v>
      </c>
      <c r="Q124" s="1">
        <v>137.456782942525</v>
      </c>
      <c r="R124" s="1"/>
    </row>
    <row r="125" spans="1:18" x14ac:dyDescent="0.25">
      <c r="A125" s="1"/>
      <c r="B125" s="10">
        <v>45504</v>
      </c>
      <c r="C125" s="1">
        <v>25.944800000000001</v>
      </c>
      <c r="D125" s="1">
        <v>28.634399999999999</v>
      </c>
      <c r="E125" s="1">
        <v>30.7407</v>
      </c>
      <c r="F125" s="1">
        <v>24.637699999999999</v>
      </c>
      <c r="G125" s="1">
        <v>209.17064328626799</v>
      </c>
      <c r="H125" s="1">
        <v>41.132899999999999</v>
      </c>
      <c r="I125" s="1">
        <v>48.199300000000001</v>
      </c>
      <c r="J125" s="1">
        <v>42.306600000000003</v>
      </c>
      <c r="K125" s="1">
        <v>41.2301</v>
      </c>
      <c r="L125" s="1">
        <v>320.275996005911</v>
      </c>
      <c r="M125" s="1">
        <v>17.757100000000001</v>
      </c>
      <c r="N125" s="1">
        <v>19.067499999999999</v>
      </c>
      <c r="O125" s="1">
        <v>18.116499999999998</v>
      </c>
      <c r="P125" s="1">
        <v>18.933399999999999</v>
      </c>
      <c r="Q125" s="1">
        <v>138.16536387308699</v>
      </c>
      <c r="R125" s="1"/>
    </row>
    <row r="126" spans="1:18" x14ac:dyDescent="0.25">
      <c r="A126" s="1"/>
      <c r="B126" s="10">
        <v>45535</v>
      </c>
      <c r="C126" s="1">
        <v>26.025400000000001</v>
      </c>
      <c r="D126" s="1">
        <v>28.49</v>
      </c>
      <c r="E126" s="1">
        <v>30.620699999999999</v>
      </c>
      <c r="F126" s="1">
        <v>24.4879</v>
      </c>
      <c r="G126" s="1">
        <v>208.77511194429499</v>
      </c>
      <c r="H126" s="1">
        <v>41.1785</v>
      </c>
      <c r="I126" s="1">
        <v>48.074199999999998</v>
      </c>
      <c r="J126" s="1">
        <v>42.1965</v>
      </c>
      <c r="K126" s="1">
        <v>41.112200000000001</v>
      </c>
      <c r="L126" s="1">
        <v>319.83691251604398</v>
      </c>
      <c r="M126" s="1">
        <v>17.834900000000001</v>
      </c>
      <c r="N126" s="1">
        <v>19.165700000000001</v>
      </c>
      <c r="O126" s="1">
        <v>18.2075</v>
      </c>
      <c r="P126" s="1">
        <v>19.000900000000001</v>
      </c>
      <c r="Q126" s="1">
        <v>138.75980253221999</v>
      </c>
      <c r="R126" s="1"/>
    </row>
    <row r="127" spans="1:18" x14ac:dyDescent="0.25">
      <c r="A127" s="1"/>
      <c r="B127" s="10">
        <v>45565</v>
      </c>
      <c r="C127" s="1">
        <v>26.3306</v>
      </c>
      <c r="D127" s="1">
        <v>28.692</v>
      </c>
      <c r="E127" s="1">
        <v>30.907699999999998</v>
      </c>
      <c r="F127" s="1">
        <v>24.639500000000002</v>
      </c>
      <c r="G127" s="1">
        <v>210.987579512922</v>
      </c>
      <c r="H127" s="1">
        <v>41.495800000000003</v>
      </c>
      <c r="I127" s="1">
        <v>48.263599999999997</v>
      </c>
      <c r="J127" s="1">
        <v>42.350299999999997</v>
      </c>
      <c r="K127" s="1">
        <v>41.378500000000003</v>
      </c>
      <c r="L127" s="1">
        <v>321.72287008896399</v>
      </c>
      <c r="M127" s="1">
        <v>17.945399999999999</v>
      </c>
      <c r="N127" s="1">
        <v>19.3019</v>
      </c>
      <c r="O127" s="1">
        <v>18.336500000000001</v>
      </c>
      <c r="P127" s="1">
        <v>19.098299999999998</v>
      </c>
      <c r="Q127" s="1">
        <v>139.61074714461901</v>
      </c>
      <c r="R127" s="1"/>
    </row>
    <row r="128" spans="1:18" x14ac:dyDescent="0.25">
      <c r="A128" s="1"/>
      <c r="B128" s="10">
        <v>45596</v>
      </c>
      <c r="C128" s="1">
        <v>26.328199999999999</v>
      </c>
      <c r="D128" s="1">
        <v>28.783999999999999</v>
      </c>
      <c r="E128" s="1">
        <v>31.365100000000002</v>
      </c>
      <c r="F128" s="1">
        <v>24.8536</v>
      </c>
      <c r="G128" s="1">
        <v>212.84339923783301</v>
      </c>
      <c r="H128" s="1">
        <v>41.673299999999998</v>
      </c>
      <c r="I128" s="1">
        <v>48.659599999999998</v>
      </c>
      <c r="J128" s="1">
        <v>42.866100000000003</v>
      </c>
      <c r="K128" s="1">
        <v>41.682099999999998</v>
      </c>
      <c r="L128" s="1">
        <v>324.07933801282201</v>
      </c>
      <c r="M128" s="1">
        <v>17.988199999999999</v>
      </c>
      <c r="N128" s="1">
        <v>19.3474</v>
      </c>
      <c r="O128" s="1">
        <v>18.3827</v>
      </c>
      <c r="P128" s="1">
        <v>19.127500000000001</v>
      </c>
      <c r="Q128" s="1">
        <v>139.903201313528</v>
      </c>
      <c r="R128" s="1"/>
    </row>
    <row r="129" spans="1:18" x14ac:dyDescent="0.25">
      <c r="A129" s="1"/>
      <c r="B129" s="10">
        <v>45626</v>
      </c>
      <c r="C129" s="1">
        <v>26.4954</v>
      </c>
      <c r="D129" s="1">
        <v>29.2577</v>
      </c>
      <c r="E129" s="1">
        <v>31.9239</v>
      </c>
      <c r="F129" s="1">
        <v>25.187999999999999</v>
      </c>
      <c r="G129" s="1">
        <v>216.06505037147201</v>
      </c>
      <c r="H129" s="1">
        <v>42.171799999999998</v>
      </c>
      <c r="I129" s="1">
        <v>49.3491</v>
      </c>
      <c r="J129" s="1">
        <v>43.5015</v>
      </c>
      <c r="K129" s="1">
        <v>42.420299999999997</v>
      </c>
      <c r="L129" s="1">
        <v>328.77748720279197</v>
      </c>
      <c r="M129" s="1">
        <v>18.061199999999999</v>
      </c>
      <c r="N129" s="1">
        <v>19.450500000000002</v>
      </c>
      <c r="O129" s="1">
        <v>18.463100000000001</v>
      </c>
      <c r="P129" s="1">
        <v>19.204699999999999</v>
      </c>
      <c r="Q129" s="1">
        <v>140.50395021238299</v>
      </c>
      <c r="R129" s="1"/>
    </row>
    <row r="130" spans="1:18" x14ac:dyDescent="0.25">
      <c r="A130" s="1"/>
      <c r="B130" s="10">
        <v>45657</v>
      </c>
      <c r="C130" s="1">
        <v>26.5185</v>
      </c>
      <c r="D130" s="1">
        <v>29.273499999999999</v>
      </c>
      <c r="E130" s="1">
        <v>32.078499999999998</v>
      </c>
      <c r="F130" s="1">
        <v>25.151900000000001</v>
      </c>
      <c r="G130" s="1">
        <v>216.67635991486799</v>
      </c>
      <c r="H130" s="1">
        <v>42.279600000000002</v>
      </c>
      <c r="I130" s="1">
        <v>49.710799999999999</v>
      </c>
      <c r="J130" s="1">
        <v>43.746400000000001</v>
      </c>
      <c r="K130" s="1">
        <v>42.398000000000003</v>
      </c>
      <c r="L130" s="1">
        <v>329.85168199496098</v>
      </c>
      <c r="M130" s="1">
        <v>18.122299999999999</v>
      </c>
      <c r="N130" s="1">
        <v>19.520099999999999</v>
      </c>
      <c r="O130" s="1">
        <v>18.513999999999999</v>
      </c>
      <c r="P130" s="1">
        <v>19.250399999999999</v>
      </c>
      <c r="Q130" s="1">
        <v>140.92504583293899</v>
      </c>
      <c r="R130" s="1"/>
    </row>
    <row r="131" spans="1:18" x14ac:dyDescent="0.25">
      <c r="A131" s="1"/>
      <c r="B131" s="10">
        <v>45688</v>
      </c>
      <c r="C131" s="1">
        <v>27.306000000000001</v>
      </c>
      <c r="D131" s="1">
        <v>30.374700000000001</v>
      </c>
      <c r="E131" s="1">
        <v>33.447899999999997</v>
      </c>
      <c r="F131" s="1">
        <v>25.770199999999999</v>
      </c>
      <c r="G131" s="1">
        <v>224.78562861019699</v>
      </c>
      <c r="H131" s="1">
        <v>43.143500000000003</v>
      </c>
      <c r="I131" s="1">
        <v>51.162199999999999</v>
      </c>
      <c r="J131" s="1">
        <v>45.055599999999998</v>
      </c>
      <c r="K131" s="1">
        <v>43.045099999999998</v>
      </c>
      <c r="L131" s="1">
        <v>337.31157688237101</v>
      </c>
      <c r="M131" s="1">
        <v>18.139600000000002</v>
      </c>
      <c r="N131" s="1">
        <v>19.526900000000001</v>
      </c>
      <c r="O131" s="1">
        <v>18.5334</v>
      </c>
      <c r="P131" s="1">
        <v>19.292899999999999</v>
      </c>
      <c r="Q131" s="1">
        <v>141.108638554207</v>
      </c>
      <c r="R131" s="1"/>
    </row>
    <row r="132" spans="1:18" x14ac:dyDescent="0.25">
      <c r="A132" s="1"/>
      <c r="B132" s="10">
        <v>45716</v>
      </c>
      <c r="C132" s="1">
        <v>27.421900000000001</v>
      </c>
      <c r="D132" s="1">
        <v>30.534600000000001</v>
      </c>
      <c r="E132" s="1">
        <v>33.379100000000001</v>
      </c>
      <c r="F132" s="1">
        <v>25.790099999999999</v>
      </c>
      <c r="G132" s="1">
        <v>225.31295232477601</v>
      </c>
      <c r="H132" s="1">
        <v>43.177999999999997</v>
      </c>
      <c r="I132" s="1">
        <v>51.394599999999997</v>
      </c>
      <c r="J132" s="1">
        <v>45.145800000000001</v>
      </c>
      <c r="K132" s="1">
        <v>43.087000000000003</v>
      </c>
      <c r="L132" s="1">
        <v>337.944267643074</v>
      </c>
      <c r="M132" s="1">
        <v>18.2119</v>
      </c>
      <c r="N132" s="1">
        <v>19.607600000000001</v>
      </c>
      <c r="O132" s="1">
        <v>18.6158</v>
      </c>
      <c r="P132" s="1">
        <v>19.356300000000001</v>
      </c>
      <c r="Q132" s="1">
        <v>141.65578334013301</v>
      </c>
      <c r="R132" s="1"/>
    </row>
    <row r="133" spans="1:18" x14ac:dyDescent="0.25">
      <c r="A133" s="1"/>
      <c r="B133" s="10">
        <v>45747</v>
      </c>
      <c r="C133" s="1">
        <v>27.006900000000002</v>
      </c>
      <c r="D133" s="1">
        <v>29.891200000000001</v>
      </c>
      <c r="E133" s="1">
        <v>32.5565</v>
      </c>
      <c r="F133" s="1">
        <v>25.3827</v>
      </c>
      <c r="G133" s="1">
        <v>220.78313551314699</v>
      </c>
      <c r="H133" s="1">
        <v>42.575800000000001</v>
      </c>
      <c r="I133" s="1">
        <v>50.761899999999997</v>
      </c>
      <c r="J133" s="1">
        <v>44.469299999999997</v>
      </c>
      <c r="K133" s="1">
        <v>42.612299999999998</v>
      </c>
      <c r="L133" s="1">
        <v>333.55047844609697</v>
      </c>
      <c r="M133" s="1">
        <v>18.1646</v>
      </c>
      <c r="N133" s="1">
        <v>19.582899999999999</v>
      </c>
      <c r="O133" s="1">
        <v>18.5672</v>
      </c>
      <c r="P133" s="1">
        <v>19.3398</v>
      </c>
      <c r="Q133" s="1">
        <v>141.396591980756</v>
      </c>
      <c r="R133" s="1"/>
    </row>
    <row r="134" spans="1:18" x14ac:dyDescent="0.25">
      <c r="A134" s="1"/>
      <c r="B134" s="10">
        <v>45777</v>
      </c>
      <c r="C134" s="1">
        <v>27.163399999999999</v>
      </c>
      <c r="D134" s="1">
        <v>29.861699999999999</v>
      </c>
      <c r="E134" s="1">
        <v>32.764000000000003</v>
      </c>
      <c r="F134" s="1">
        <v>25.226099999999999</v>
      </c>
      <c r="G134" s="1">
        <v>221.46374108903001</v>
      </c>
      <c r="H134" s="1">
        <v>42.687399999999997</v>
      </c>
      <c r="I134" s="1">
        <v>50.754600000000003</v>
      </c>
      <c r="J134" s="1">
        <v>44.663400000000003</v>
      </c>
      <c r="K134" s="1">
        <v>42.243000000000002</v>
      </c>
      <c r="L134" s="1">
        <v>333.35321907993102</v>
      </c>
      <c r="M134" s="1">
        <v>18.299800000000001</v>
      </c>
      <c r="N134" s="1">
        <v>19.752300000000002</v>
      </c>
      <c r="O134" s="1">
        <v>18.7193</v>
      </c>
      <c r="P134" s="1">
        <v>19.430700000000002</v>
      </c>
      <c r="Q134" s="1">
        <v>142.36124772164001</v>
      </c>
      <c r="R134" s="1"/>
    </row>
    <row r="135" spans="1:18" x14ac:dyDescent="0.25">
      <c r="A135" s="1"/>
      <c r="B135" s="10">
        <v>45808</v>
      </c>
      <c r="C135" s="1">
        <v>27.956499999999998</v>
      </c>
      <c r="D135" s="1">
        <v>30.6874</v>
      </c>
      <c r="E135" s="1">
        <v>33.952399999999997</v>
      </c>
      <c r="F135" s="1">
        <v>25.6372</v>
      </c>
      <c r="G135" s="1">
        <v>228.24059268323501</v>
      </c>
      <c r="H135" s="1">
        <v>43.367699999999999</v>
      </c>
      <c r="I135" s="1">
        <v>51.691299999999998</v>
      </c>
      <c r="J135" s="1">
        <v>45.481200000000001</v>
      </c>
      <c r="K135" s="1">
        <v>42.649000000000001</v>
      </c>
      <c r="L135" s="1">
        <v>338.45575687927601</v>
      </c>
      <c r="M135" s="1">
        <v>18.326499999999999</v>
      </c>
      <c r="N135" s="1">
        <v>19.780999999999999</v>
      </c>
      <c r="O135" s="1">
        <v>18.753699999999998</v>
      </c>
      <c r="P135" s="1">
        <v>19.454899999999999</v>
      </c>
      <c r="Q135" s="1">
        <v>142.56553043966301</v>
      </c>
      <c r="R135" s="1"/>
    </row>
    <row r="136" spans="1:18" x14ac:dyDescent="0.25">
      <c r="A136" s="1"/>
      <c r="B136" s="10">
        <v>45838</v>
      </c>
      <c r="C136" s="1">
        <v>28.534099999999999</v>
      </c>
      <c r="D136" s="1">
        <v>31.1052</v>
      </c>
      <c r="E136" s="1">
        <v>34.603200000000001</v>
      </c>
      <c r="F136" s="1">
        <v>26</v>
      </c>
      <c r="G136" s="1">
        <v>232.34058404515901</v>
      </c>
      <c r="H136" s="1">
        <v>43.846600000000002</v>
      </c>
      <c r="I136" s="1">
        <v>52.2134</v>
      </c>
      <c r="J136" s="1">
        <v>45.811500000000002</v>
      </c>
      <c r="K136" s="1">
        <v>42.997100000000003</v>
      </c>
      <c r="L136" s="1">
        <v>341.63879067941701</v>
      </c>
      <c r="M136" s="1">
        <v>18.335599999999999</v>
      </c>
      <c r="N136" s="1">
        <v>19.790900000000001</v>
      </c>
      <c r="O136" s="1">
        <v>18.767199999999999</v>
      </c>
      <c r="P136" s="1">
        <v>19.450299999999999</v>
      </c>
      <c r="Q136" s="1">
        <v>142.60668312388299</v>
      </c>
      <c r="R136" s="1"/>
    </row>
    <row r="137" spans="1:18" x14ac:dyDescent="0.25">
      <c r="A137" s="1"/>
      <c r="B137" s="10">
        <v>45869</v>
      </c>
      <c r="C137" s="1">
        <v>29.3934</v>
      </c>
      <c r="D137" s="1">
        <v>31.986899999999999</v>
      </c>
      <c r="E137" s="1">
        <v>35.864699999999999</v>
      </c>
      <c r="F137" s="1">
        <v>26.5519</v>
      </c>
      <c r="G137" s="1">
        <v>239.78650463442901</v>
      </c>
      <c r="H137" s="1">
        <v>44.632100000000001</v>
      </c>
      <c r="I137" s="1">
        <v>53.617800000000003</v>
      </c>
      <c r="J137" s="1">
        <v>46.9649</v>
      </c>
      <c r="K137" s="1">
        <v>43.416600000000003</v>
      </c>
      <c r="L137" s="1">
        <v>348.19629030582001</v>
      </c>
      <c r="M137" s="1">
        <v>18.383400000000002</v>
      </c>
      <c r="N137" s="1">
        <v>19.837</v>
      </c>
      <c r="O137" s="1">
        <v>18.8157</v>
      </c>
      <c r="P137" s="1">
        <v>19.502099999999999</v>
      </c>
      <c r="Q137" s="1">
        <v>142.97385689378299</v>
      </c>
      <c r="R137" s="1"/>
    </row>
    <row r="138" spans="1:18" x14ac:dyDescent="0.25">
      <c r="A138" s="1"/>
      <c r="B138" s="10">
        <v>45900</v>
      </c>
      <c r="C138" s="1">
        <v>29.528300000000002</v>
      </c>
      <c r="D138" s="1">
        <v>31.959099999999999</v>
      </c>
      <c r="E138" s="1">
        <v>36.063899999999997</v>
      </c>
      <c r="F138" s="1">
        <v>26.480799999999999</v>
      </c>
      <c r="G138" s="1">
        <v>240.62162266062299</v>
      </c>
      <c r="H138" s="1">
        <v>44.800800000000002</v>
      </c>
      <c r="I138" s="1">
        <v>53.564399999999999</v>
      </c>
      <c r="J138" s="1">
        <v>47.125399999999999</v>
      </c>
      <c r="K138" s="1">
        <v>43.4191</v>
      </c>
      <c r="L138" s="1">
        <v>348.812122297418</v>
      </c>
      <c r="M138" s="1">
        <v>18.4008</v>
      </c>
      <c r="N138" s="1">
        <v>19.873000000000001</v>
      </c>
      <c r="O138" s="1">
        <v>18.8445</v>
      </c>
      <c r="P138" s="1">
        <v>19.518799999999999</v>
      </c>
      <c r="Q138" s="1">
        <v>143.13215669914899</v>
      </c>
      <c r="R138" s="1"/>
    </row>
    <row r="139" spans="1:18" x14ac:dyDescent="0.25">
      <c r="A139" s="1"/>
      <c r="B139" s="10">
        <v>45930</v>
      </c>
      <c r="C139" s="1">
        <v>30.012499999999999</v>
      </c>
      <c r="D139" s="1">
        <v>32.2958</v>
      </c>
      <c r="E139" s="1">
        <v>37.027200000000001</v>
      </c>
      <c r="F139" s="1">
        <v>26.8414</v>
      </c>
      <c r="G139" s="1">
        <v>245.479039944894</v>
      </c>
      <c r="H139" s="1">
        <v>45.456000000000003</v>
      </c>
      <c r="I139" s="1">
        <v>54.183599999999998</v>
      </c>
      <c r="J139" s="1">
        <v>48.146299999999997</v>
      </c>
      <c r="K139" s="1">
        <v>43.823399999999999</v>
      </c>
      <c r="L139" s="1">
        <v>353.71489443457199</v>
      </c>
      <c r="M139" s="1">
        <v>18.431999999999999</v>
      </c>
      <c r="N139" s="1">
        <v>19.912400000000002</v>
      </c>
      <c r="O139" s="1">
        <v>18.877400000000002</v>
      </c>
      <c r="P139" s="1">
        <v>19.543500000000002</v>
      </c>
      <c r="Q139" s="1">
        <v>143.35860405667901</v>
      </c>
      <c r="R139" s="1"/>
    </row>
    <row r="140" spans="1:18" x14ac:dyDescent="0.25">
      <c r="A140" s="1"/>
      <c r="B140" s="10">
        <v>45961</v>
      </c>
      <c r="C140" s="1">
        <v>30.298999999999999</v>
      </c>
      <c r="D140" s="1">
        <v>32.967199999999998</v>
      </c>
      <c r="E140" s="1">
        <v>37.346800000000002</v>
      </c>
      <c r="F140" s="1">
        <v>27.157900000000001</v>
      </c>
      <c r="G140" s="1">
        <v>248.491105059376</v>
      </c>
      <c r="H140" s="1">
        <v>45.752899999999997</v>
      </c>
      <c r="I140" s="1">
        <v>54.952399999999997</v>
      </c>
      <c r="J140" s="1">
        <v>48.434800000000003</v>
      </c>
      <c r="K140" s="1">
        <v>44.187399999999997</v>
      </c>
      <c r="L140" s="1">
        <v>356.73309363417002</v>
      </c>
      <c r="M140" s="1">
        <v>18.495799999999999</v>
      </c>
      <c r="N140" s="1">
        <v>19.986999999999998</v>
      </c>
      <c r="O140" s="1">
        <v>18.956199999999999</v>
      </c>
      <c r="P140" s="1">
        <v>19.597000000000001</v>
      </c>
      <c r="Q140" s="1">
        <v>143.83849216304299</v>
      </c>
      <c r="R140" s="1"/>
    </row>
    <row r="141" spans="1:18" x14ac:dyDescent="0.25">
      <c r="A141" s="1"/>
      <c r="B141" s="10">
        <v>45991</v>
      </c>
      <c r="C141" s="1">
        <v>30.3931</v>
      </c>
      <c r="D141" s="1">
        <v>32.835299999999997</v>
      </c>
      <c r="E141" s="1">
        <v>37.4512</v>
      </c>
      <c r="F141" s="1">
        <v>27.158300000000001</v>
      </c>
      <c r="G141" s="1">
        <v>248.90495067093801</v>
      </c>
      <c r="H141" s="1">
        <v>45.939700000000002</v>
      </c>
      <c r="I141" s="1">
        <v>54.891199999999998</v>
      </c>
      <c r="J141" s="1">
        <v>48.466299999999997</v>
      </c>
      <c r="K141" s="1">
        <v>44.281799999999997</v>
      </c>
      <c r="L141" s="1">
        <v>357.382526889855</v>
      </c>
      <c r="M141" s="1">
        <v>18.520600000000002</v>
      </c>
      <c r="N141" s="1">
        <v>20.018799999999999</v>
      </c>
      <c r="O141" s="1">
        <v>18.982299999999999</v>
      </c>
      <c r="P141" s="1">
        <v>19.621099999999998</v>
      </c>
      <c r="Q141" s="1">
        <v>144.03097588285101</v>
      </c>
      <c r="R141" s="1"/>
    </row>
    <row r="142" spans="1:18" x14ac:dyDescent="0.25">
      <c r="A142" s="1"/>
      <c r="B142" s="10">
        <v>46022</v>
      </c>
      <c r="C142" s="1">
        <v>30.547499999999999</v>
      </c>
      <c r="D142" s="1">
        <v>33.069800000000001</v>
      </c>
      <c r="E142" s="1">
        <v>37.871000000000002</v>
      </c>
      <c r="F142" s="1">
        <v>27.317499999999999</v>
      </c>
      <c r="G142" s="1">
        <v>251.321897565124</v>
      </c>
      <c r="H142" s="1">
        <v>46.153100000000002</v>
      </c>
      <c r="I142" s="1">
        <v>55.322899999999997</v>
      </c>
      <c r="J142" s="1">
        <v>48.768300000000004</v>
      </c>
      <c r="K142" s="1">
        <v>44.271999999999998</v>
      </c>
      <c r="L142" s="1">
        <v>358.993533863121</v>
      </c>
      <c r="M142" s="1">
        <v>18.485800000000001</v>
      </c>
      <c r="N142" s="1">
        <v>19.982199999999999</v>
      </c>
      <c r="O142" s="1">
        <v>18.957999999999998</v>
      </c>
      <c r="P142" s="1">
        <v>19.617100000000001</v>
      </c>
      <c r="Q142" s="1">
        <v>143.855645278476</v>
      </c>
      <c r="R142" s="1"/>
    </row>
    <row r="143" spans="1:18" x14ac:dyDescent="0.25">
      <c r="A143" s="1"/>
      <c r="B143" s="10">
        <v>46053</v>
      </c>
      <c r="C143" s="1">
        <v>31.450399999999998</v>
      </c>
      <c r="D143" s="1">
        <v>34.065300000000001</v>
      </c>
      <c r="E143" s="1">
        <v>39.04</v>
      </c>
      <c r="F143" s="1">
        <v>27.742999999999999</v>
      </c>
      <c r="G143" s="1">
        <v>259.59202586295697</v>
      </c>
      <c r="H143" s="1">
        <v>46.9086</v>
      </c>
      <c r="I143" s="1">
        <v>56.617400000000004</v>
      </c>
      <c r="J143" s="1">
        <v>50.022300000000001</v>
      </c>
      <c r="K143" s="1">
        <v>44.609900000000003</v>
      </c>
      <c r="L143" s="1">
        <v>365.37264797846399</v>
      </c>
      <c r="M143" s="1">
        <v>18.514099999999999</v>
      </c>
      <c r="N143" s="1">
        <v>20.033100000000001</v>
      </c>
      <c r="O143" s="1">
        <v>18.996200000000002</v>
      </c>
      <c r="P143" s="1">
        <v>19.6523</v>
      </c>
      <c r="Q143" s="1">
        <v>144.12074487436499</v>
      </c>
      <c r="R143" s="1"/>
    </row>
    <row r="144" spans="1:18" x14ac:dyDescent="0.25">
      <c r="A144" s="1"/>
      <c r="B144" s="10">
        <v>46081</v>
      </c>
      <c r="C144" s="1">
        <v>31.831900000000001</v>
      </c>
      <c r="D144" s="1">
        <v>34.808399999999999</v>
      </c>
      <c r="E144" s="1">
        <v>39.863300000000002</v>
      </c>
      <c r="F144" s="1">
        <v>28.327200000000001</v>
      </c>
      <c r="G144" s="1">
        <v>266.72949371808198</v>
      </c>
      <c r="H144" s="1">
        <v>47.563899999999997</v>
      </c>
      <c r="I144" s="1">
        <v>57.754100000000001</v>
      </c>
      <c r="J144" s="1">
        <v>51.132100000000001</v>
      </c>
      <c r="K144" s="1">
        <v>45.196399999999997</v>
      </c>
      <c r="L144" s="1">
        <v>371.54602491475498</v>
      </c>
      <c r="M144" s="1">
        <v>18.6191</v>
      </c>
      <c r="N144" s="1">
        <v>20.161999999999999</v>
      </c>
      <c r="O144" s="1">
        <v>19.105499999999999</v>
      </c>
      <c r="P144" s="1">
        <v>19.705500000000001</v>
      </c>
      <c r="Q144" s="1">
        <v>144.81802972952701</v>
      </c>
      <c r="R144" s="1"/>
    </row>
    <row r="145" spans="1:18" x14ac:dyDescent="0.25">
      <c r="A145" s="1"/>
      <c r="B145" s="10">
        <v>46112</v>
      </c>
      <c r="C145" s="1">
        <v>30.895499999999998</v>
      </c>
      <c r="D145" s="1">
        <v>33.3964</v>
      </c>
      <c r="E145" s="1">
        <v>38.1479</v>
      </c>
      <c r="F145" s="1">
        <v>27.467199999999998</v>
      </c>
      <c r="G145" s="1">
        <v>256.93999775459298</v>
      </c>
      <c r="H145" s="1">
        <v>46.2151</v>
      </c>
      <c r="I145" s="1">
        <v>55.894100000000002</v>
      </c>
      <c r="J145" s="1">
        <v>49.679000000000002</v>
      </c>
      <c r="K145" s="1">
        <v>44.231400000000001</v>
      </c>
      <c r="L145" s="1">
        <v>361.29606574727597</v>
      </c>
      <c r="M145" s="1">
        <v>18.434699999999999</v>
      </c>
      <c r="N145" s="1">
        <v>19.9452</v>
      </c>
      <c r="O145" s="1">
        <v>18.883700000000001</v>
      </c>
      <c r="P145" s="1">
        <v>19.628399999999999</v>
      </c>
      <c r="Q145" s="1">
        <v>143.60217609382599</v>
      </c>
      <c r="R145" s="1"/>
    </row>
    <row r="146" spans="1:18" x14ac:dyDescent="0.25">
      <c r="A146" s="1"/>
      <c r="B146" s="10">
        <v>46142</v>
      </c>
      <c r="C146" s="1">
        <v>31.967300000000002</v>
      </c>
      <c r="D146" s="1">
        <v>35.085000000000001</v>
      </c>
      <c r="E146" s="1">
        <v>39.870199999999997</v>
      </c>
      <c r="F146" s="1">
        <v>28.135200000000001</v>
      </c>
      <c r="G146" s="1">
        <v>268.117426907126</v>
      </c>
      <c r="H146" s="1">
        <v>47.3718</v>
      </c>
      <c r="I146" s="1">
        <v>57.963000000000001</v>
      </c>
      <c r="J146" s="1">
        <v>50.861600000000003</v>
      </c>
      <c r="K146" s="1">
        <v>44.896599999999999</v>
      </c>
      <c r="L146" s="1">
        <v>370.40804729405198</v>
      </c>
      <c r="M146" s="1">
        <v>18.5319</v>
      </c>
      <c r="N146" s="1">
        <v>20.0565</v>
      </c>
      <c r="O146" s="1">
        <v>18.970800000000001</v>
      </c>
      <c r="P146" s="1">
        <v>19.683399999999999</v>
      </c>
      <c r="Q146" s="1">
        <v>144.23340216335399</v>
      </c>
      <c r="R146" s="1"/>
    </row>
    <row r="147" spans="1:18" x14ac:dyDescent="0.25">
      <c r="A147" s="1"/>
      <c r="B147" s="10">
        <v>46173</v>
      </c>
      <c r="C147" s="1">
        <v>32.723399999999998</v>
      </c>
      <c r="D147" s="1">
        <v>36.417700000000004</v>
      </c>
      <c r="E147" s="1">
        <v>40.985799999999998</v>
      </c>
      <c r="F147" s="1">
        <v>28.676400000000001</v>
      </c>
      <c r="G147" s="1">
        <v>275.98673574923902</v>
      </c>
      <c r="H147" s="1">
        <v>48.252800000000001</v>
      </c>
      <c r="I147" s="1">
        <v>59.471800000000002</v>
      </c>
      <c r="J147" s="1">
        <v>51.670099999999998</v>
      </c>
      <c r="K147" s="1">
        <v>45.4816</v>
      </c>
      <c r="L147" s="1">
        <v>377.28718615882298</v>
      </c>
      <c r="M147" s="1">
        <v>18.5898</v>
      </c>
      <c r="N147" s="1">
        <v>20.1294</v>
      </c>
      <c r="O147" s="1">
        <v>19.0624</v>
      </c>
      <c r="P147" s="1">
        <v>19.728300000000001</v>
      </c>
      <c r="Q147" s="1">
        <v>144.69493459649701</v>
      </c>
      <c r="R147" s="1"/>
    </row>
    <row r="148" spans="1:18" x14ac:dyDescent="0.25">
      <c r="A148" s="1"/>
      <c r="B148" s="10">
        <v>46203</v>
      </c>
      <c r="C148" s="1">
        <v>33.7012</v>
      </c>
      <c r="D148" s="1">
        <v>37.418199999999999</v>
      </c>
      <c r="E148" s="1">
        <v>41.9848</v>
      </c>
      <c r="F148" s="1">
        <v>28.967199999999998</v>
      </c>
      <c r="G148" s="1">
        <v>282.99545435055899</v>
      </c>
      <c r="H148" s="1">
        <v>48.792200000000001</v>
      </c>
      <c r="I148" s="1">
        <v>60.991599999999998</v>
      </c>
      <c r="J148" s="1">
        <v>52.336300000000001</v>
      </c>
      <c r="K148" s="1">
        <v>45.7014</v>
      </c>
      <c r="L148" s="1">
        <v>382.41582137332898</v>
      </c>
      <c r="M148" s="1">
        <v>18.640499999999999</v>
      </c>
      <c r="N148" s="1">
        <v>20.190200000000001</v>
      </c>
      <c r="O148" s="1">
        <v>19.127199999999998</v>
      </c>
      <c r="P148" s="1">
        <v>19.7699</v>
      </c>
      <c r="Q148" s="1">
        <v>145.07688665999399</v>
      </c>
      <c r="R148" s="1"/>
    </row>
    <row r="149" spans="1:18" x14ac:dyDescent="0.25">
      <c r="A149" s="1"/>
      <c r="B149" s="10">
        <v>46234</v>
      </c>
      <c r="C149" s="1">
        <v>34.078800000000001</v>
      </c>
      <c r="D149" s="1">
        <v>37.158999999999999</v>
      </c>
      <c r="E149" s="1">
        <v>41.973500000000001</v>
      </c>
      <c r="F149" s="1">
        <v>29.013000000000002</v>
      </c>
      <c r="G149" s="1">
        <v>283.26412381668501</v>
      </c>
      <c r="H149" s="1">
        <v>48.8431</v>
      </c>
      <c r="I149" s="1">
        <v>60.635800000000003</v>
      </c>
      <c r="J149" s="1">
        <v>52.317100000000003</v>
      </c>
      <c r="K149" s="1">
        <v>45.574100000000001</v>
      </c>
      <c r="L149" s="1">
        <v>381.76635175841699</v>
      </c>
      <c r="M149" s="1">
        <v>18.575800000000001</v>
      </c>
      <c r="N149" s="1">
        <v>20.109400000000001</v>
      </c>
      <c r="O149" s="1">
        <v>19.074100000000001</v>
      </c>
      <c r="P149" s="1">
        <v>19.7698</v>
      </c>
      <c r="Q149" s="1">
        <v>144.741744495332</v>
      </c>
      <c r="R149" s="1"/>
    </row>
    <row r="150" spans="1:18" x14ac:dyDescent="0.25">
      <c r="A150" s="1"/>
      <c r="B150" s="10">
        <v>46265</v>
      </c>
      <c r="C150" s="1">
        <v>34.470300000000002</v>
      </c>
      <c r="D150" s="1">
        <v>37.533799999999999</v>
      </c>
      <c r="E150" s="1">
        <v>42.481900000000003</v>
      </c>
      <c r="F150" s="1">
        <v>29.273700000000002</v>
      </c>
      <c r="G150" s="1">
        <v>286.61465073842197</v>
      </c>
      <c r="H150" s="1">
        <v>49.316800000000001</v>
      </c>
      <c r="I150" s="1">
        <v>61.107300000000002</v>
      </c>
      <c r="J150" s="1">
        <v>52.881599999999999</v>
      </c>
      <c r="K150" s="1">
        <v>45.849200000000003</v>
      </c>
      <c r="L150" s="1">
        <v>385.09272086357402</v>
      </c>
      <c r="M150" s="1">
        <v>18.588999999999999</v>
      </c>
      <c r="N150" s="1">
        <v>20.119700000000002</v>
      </c>
      <c r="O150" s="1">
        <v>19.082899999999999</v>
      </c>
      <c r="P150" s="1">
        <v>19.7956</v>
      </c>
      <c r="Q150" s="1">
        <v>144.85893928449201</v>
      </c>
      <c r="R150" s="1"/>
    </row>
    <row r="151" spans="1:18" x14ac:dyDescent="0.25">
      <c r="A151" s="1"/>
      <c r="B151" s="16">
        <v>46295</v>
      </c>
      <c r="C151" s="15">
        <v>33.9176</v>
      </c>
      <c r="D151" s="15">
        <v>37.3352</v>
      </c>
      <c r="E151" s="15">
        <v>41.809199999999997</v>
      </c>
      <c r="F151" s="15">
        <v>28.937200000000001</v>
      </c>
      <c r="G151" s="15">
        <v>282.87660879936402</v>
      </c>
      <c r="H151" s="15">
        <v>48.866399999999999</v>
      </c>
      <c r="I151" s="15">
        <v>60.994700000000002</v>
      </c>
      <c r="J151" s="15">
        <v>52.308999999999997</v>
      </c>
      <c r="K151" s="15">
        <v>45.357900000000001</v>
      </c>
      <c r="L151" s="15">
        <v>382.00530526450302</v>
      </c>
      <c r="M151" s="15">
        <v>18.416899999999998</v>
      </c>
      <c r="N151" s="15">
        <v>19.924600000000002</v>
      </c>
      <c r="O151" s="15">
        <v>18.9026</v>
      </c>
      <c r="P151" s="15">
        <v>19.7486</v>
      </c>
      <c r="Q151" s="15">
        <v>143.820494890954</v>
      </c>
      <c r="R151" s="1"/>
    </row>
    <row r="152" spans="1:18" x14ac:dyDescent="0.25">
      <c r="A152" s="1"/>
      <c r="B152" s="1"/>
      <c r="C152" s="1"/>
      <c r="D152" s="1"/>
      <c r="E152" s="1"/>
      <c r="F152" s="1"/>
      <c r="G152" s="1"/>
      <c r="H152" s="1"/>
      <c r="I152" s="1"/>
      <c r="J152" s="1"/>
      <c r="K152" s="1"/>
      <c r="L152" s="1"/>
      <c r="M152" s="1"/>
      <c r="N152" s="1"/>
      <c r="O152" s="1"/>
      <c r="P152" s="1"/>
      <c r="Q152" s="1"/>
      <c r="R152" s="1"/>
    </row>
    <row r="153" spans="1:18" x14ac:dyDescent="0.25">
      <c r="A153" s="1"/>
      <c r="B153" s="89" t="s">
        <v>49</v>
      </c>
      <c r="C153" s="88"/>
      <c r="D153" s="88"/>
      <c r="E153" s="88"/>
      <c r="F153" s="88"/>
      <c r="G153" s="88"/>
      <c r="H153" s="88"/>
      <c r="I153" s="88"/>
      <c r="J153" s="88"/>
      <c r="K153" s="88"/>
      <c r="L153" s="88"/>
      <c r="M153" s="88"/>
      <c r="N153" s="88"/>
      <c r="O153" s="88"/>
      <c r="P153" s="88"/>
      <c r="Q153" s="88"/>
      <c r="R153" s="1"/>
    </row>
    <row r="154" spans="1:18" x14ac:dyDescent="0.25">
      <c r="A154" s="1"/>
      <c r="B154" s="18" t="s">
        <v>34</v>
      </c>
      <c r="C154" s="1"/>
      <c r="D154" s="1"/>
      <c r="E154" s="1"/>
      <c r="F154" s="1"/>
      <c r="G154" s="1"/>
      <c r="H154" s="1"/>
      <c r="I154" s="1"/>
      <c r="J154" s="1"/>
      <c r="K154" s="1"/>
      <c r="L154" s="1"/>
      <c r="M154" s="1"/>
      <c r="N154" s="1"/>
      <c r="O154" s="1"/>
      <c r="P154" s="1"/>
      <c r="Q154" s="1"/>
      <c r="R154" s="1"/>
    </row>
  </sheetData>
  <mergeCells count="1">
    <mergeCell ref="B153:Q153"/>
  </mergeCells>
  <pageMargins left="0.7" right="0.7" top="0.75" bottom="0.75" header="0.3" footer="0.3"/>
  <pageSetup paperSize="9" orientation="portrait" horizontalDpi="300" verticalDpi="30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tabColor rgb="FF19234F"/>
  </sheetPr>
  <dimension ref="A1:H23"/>
  <sheetViews>
    <sheetView showGridLines="0" workbookViewId="0"/>
  </sheetViews>
  <sheetFormatPr defaultColWidth="11.42578125" defaultRowHeight="15" x14ac:dyDescent="0.25"/>
  <cols>
    <col min="2" max="2" width="18.7109375" customWidth="1"/>
    <col min="3" max="7" width="14.7109375" customWidth="1"/>
  </cols>
  <sheetData>
    <row r="1" spans="1:8" x14ac:dyDescent="0.25">
      <c r="A1" s="1"/>
      <c r="B1" s="1"/>
      <c r="C1" s="1"/>
      <c r="D1" s="1"/>
      <c r="E1" s="1"/>
      <c r="F1" s="1"/>
      <c r="G1" s="1"/>
      <c r="H1" s="1"/>
    </row>
    <row r="2" spans="1:8" ht="15.75" x14ac:dyDescent="0.25">
      <c r="A2" s="1"/>
      <c r="B2" s="12" t="s">
        <v>127</v>
      </c>
      <c r="C2" s="1"/>
      <c r="D2" s="1"/>
      <c r="E2" s="1"/>
      <c r="F2" s="1"/>
      <c r="G2" s="1"/>
      <c r="H2" s="1"/>
    </row>
    <row r="3" spans="1:8" x14ac:dyDescent="0.25">
      <c r="A3" s="1"/>
      <c r="B3" s="13" t="s">
        <v>128</v>
      </c>
      <c r="C3" s="1"/>
      <c r="D3" s="1"/>
      <c r="E3" s="1"/>
      <c r="F3" s="1"/>
      <c r="G3" s="1"/>
      <c r="H3" s="1"/>
    </row>
    <row r="4" spans="1:8" x14ac:dyDescent="0.25">
      <c r="A4" s="1"/>
      <c r="B4" s="15"/>
      <c r="C4" s="15"/>
      <c r="D4" s="15"/>
      <c r="E4" s="15"/>
      <c r="F4" s="15"/>
      <c r="G4" s="15"/>
      <c r="H4" s="1"/>
    </row>
    <row r="5" spans="1:8" ht="26.25" x14ac:dyDescent="0.25">
      <c r="A5" s="1"/>
      <c r="B5" s="14" t="s">
        <v>129</v>
      </c>
      <c r="C5" s="14" t="s">
        <v>130</v>
      </c>
      <c r="D5" s="14" t="s">
        <v>131</v>
      </c>
      <c r="E5" s="14" t="s">
        <v>132</v>
      </c>
      <c r="F5" s="14" t="s">
        <v>133</v>
      </c>
      <c r="G5" s="14" t="s">
        <v>134</v>
      </c>
      <c r="H5" s="1"/>
    </row>
    <row r="6" spans="1:8" x14ac:dyDescent="0.25">
      <c r="A6" s="1"/>
      <c r="B6" s="1" t="s">
        <v>46</v>
      </c>
      <c r="C6" s="1" t="s">
        <v>135</v>
      </c>
      <c r="D6" s="20">
        <v>0.13011578508954599</v>
      </c>
      <c r="E6" s="20">
        <v>0.13319737797220599</v>
      </c>
      <c r="F6" s="20">
        <v>9.7426798552611202E-2</v>
      </c>
      <c r="G6" s="20">
        <v>7.3855865041146093E-2</v>
      </c>
      <c r="H6" s="1"/>
    </row>
    <row r="7" spans="1:8" x14ac:dyDescent="0.25">
      <c r="A7" s="1"/>
      <c r="B7" s="1" t="s">
        <v>46</v>
      </c>
      <c r="C7" s="1" t="s">
        <v>136</v>
      </c>
      <c r="D7" s="20">
        <v>0.156038865734863</v>
      </c>
      <c r="E7" s="20">
        <v>0.14395862327933101</v>
      </c>
      <c r="F7" s="20">
        <v>0.10613304973698499</v>
      </c>
      <c r="G7" s="20">
        <v>8.6944270359855094E-2</v>
      </c>
      <c r="H7" s="1"/>
    </row>
    <row r="8" spans="1:8" x14ac:dyDescent="0.25">
      <c r="A8" s="1"/>
      <c r="B8" s="1" t="s">
        <v>46</v>
      </c>
      <c r="C8" s="1" t="s">
        <v>137</v>
      </c>
      <c r="D8" s="20">
        <v>0.12914830178895501</v>
      </c>
      <c r="E8" s="20">
        <v>0.162586909358819</v>
      </c>
      <c r="F8" s="20">
        <v>0.118463861031067</v>
      </c>
      <c r="G8" s="20">
        <v>9.7228307439393105E-2</v>
      </c>
      <c r="H8" s="1"/>
    </row>
    <row r="9" spans="1:8" x14ac:dyDescent="0.25">
      <c r="A9" s="1"/>
      <c r="B9" s="1" t="s">
        <v>46</v>
      </c>
      <c r="C9" s="1" t="s">
        <v>138</v>
      </c>
      <c r="D9" s="20">
        <v>7.8080875066129304E-2</v>
      </c>
      <c r="E9" s="20">
        <v>8.7067472379483493E-2</v>
      </c>
      <c r="F9" s="20">
        <v>5.7767048308170699E-2</v>
      </c>
      <c r="G9" s="20">
        <v>6.2624214993400706E-2</v>
      </c>
      <c r="H9" s="1"/>
    </row>
    <row r="10" spans="1:8" x14ac:dyDescent="0.25">
      <c r="A10" s="1"/>
      <c r="B10" s="1" t="s">
        <v>46</v>
      </c>
      <c r="C10" s="1" t="s">
        <v>139</v>
      </c>
      <c r="D10" s="20">
        <v>0.15234526280885399</v>
      </c>
      <c r="E10" s="20">
        <v>0.15404578658145501</v>
      </c>
      <c r="F10" s="20">
        <v>0.110603915419774</v>
      </c>
      <c r="G10" s="20">
        <v>8.6714255197202397E-2</v>
      </c>
      <c r="H10" s="1"/>
    </row>
    <row r="11" spans="1:8" x14ac:dyDescent="0.25">
      <c r="A11" s="1"/>
      <c r="B11" s="1" t="s">
        <v>47</v>
      </c>
      <c r="C11" s="1" t="s">
        <v>135</v>
      </c>
      <c r="D11" s="20">
        <v>7.5026399155226894E-2</v>
      </c>
      <c r="E11" s="20">
        <v>9.4656508170707407E-2</v>
      </c>
      <c r="F11" s="20">
        <v>5.9542630039919602E-2</v>
      </c>
      <c r="G11" s="20">
        <v>4.6119896150971201E-2</v>
      </c>
      <c r="H11" s="1"/>
    </row>
    <row r="12" spans="1:8" x14ac:dyDescent="0.25">
      <c r="A12" s="1"/>
      <c r="B12" s="1" t="s">
        <v>47</v>
      </c>
      <c r="C12" s="1" t="s">
        <v>136</v>
      </c>
      <c r="D12" s="20">
        <v>0.125704087583697</v>
      </c>
      <c r="E12" s="20">
        <v>0.12610893777222301</v>
      </c>
      <c r="F12" s="20">
        <v>8.7086837607448106E-2</v>
      </c>
      <c r="G12" s="20">
        <v>6.9010069190182696E-2</v>
      </c>
      <c r="H12" s="1"/>
    </row>
    <row r="13" spans="1:8" x14ac:dyDescent="0.25">
      <c r="A13" s="1"/>
      <c r="B13" s="1" t="s">
        <v>47</v>
      </c>
      <c r="C13" s="1" t="s">
        <v>137</v>
      </c>
      <c r="D13" s="20">
        <v>8.6459395633724706E-2</v>
      </c>
      <c r="E13" s="20">
        <v>0.116028498996538</v>
      </c>
      <c r="F13" s="20">
        <v>7.6325401930549305E-2</v>
      </c>
      <c r="G13" s="20">
        <v>6.5300233493836596E-2</v>
      </c>
      <c r="H13" s="1"/>
    </row>
    <row r="14" spans="1:8" x14ac:dyDescent="0.25">
      <c r="A14" s="1"/>
      <c r="B14" s="1" t="s">
        <v>47</v>
      </c>
      <c r="C14" s="1" t="s">
        <v>138</v>
      </c>
      <c r="D14" s="20">
        <v>3.5015539643204599E-2</v>
      </c>
      <c r="E14" s="20">
        <v>5.4777594244665301E-2</v>
      </c>
      <c r="F14" s="20">
        <v>3.7802695741166299E-2</v>
      </c>
      <c r="G14" s="20">
        <v>4.1176435742114902E-2</v>
      </c>
      <c r="H14" s="1"/>
    </row>
    <row r="15" spans="1:8" x14ac:dyDescent="0.25">
      <c r="A15" s="1"/>
      <c r="B15" s="1" t="s">
        <v>47</v>
      </c>
      <c r="C15" s="1" t="s">
        <v>139</v>
      </c>
      <c r="D15" s="20">
        <v>7.99808299708549E-2</v>
      </c>
      <c r="E15" s="20">
        <v>9.5291978660096505E-2</v>
      </c>
      <c r="F15" s="20">
        <v>6.28526002532344E-2</v>
      </c>
      <c r="G15" s="20">
        <v>5.2620224791517997E-2</v>
      </c>
      <c r="H15" s="1"/>
    </row>
    <row r="16" spans="1:8" x14ac:dyDescent="0.25">
      <c r="A16" s="1"/>
      <c r="B16" s="1" t="s">
        <v>48</v>
      </c>
      <c r="C16" s="1" t="s">
        <v>135</v>
      </c>
      <c r="D16" s="20">
        <v>-8.1922743055562496E-4</v>
      </c>
      <c r="E16" s="20">
        <v>2.73052087840575E-2</v>
      </c>
      <c r="F16" s="20">
        <v>6.6030691113887503E-3</v>
      </c>
      <c r="G16" s="20">
        <v>2.00177722216488E-2</v>
      </c>
      <c r="H16" s="1"/>
    </row>
    <row r="17" spans="1:8" x14ac:dyDescent="0.25">
      <c r="A17" s="1"/>
      <c r="B17" s="1" t="s">
        <v>48</v>
      </c>
      <c r="C17" s="1" t="s">
        <v>136</v>
      </c>
      <c r="D17" s="20">
        <v>6.1268355396637596E-4</v>
      </c>
      <c r="E17" s="20">
        <v>3.3845023355453703E-2</v>
      </c>
      <c r="F17" s="20">
        <v>9.4296732329604005E-3</v>
      </c>
      <c r="G17" s="20">
        <v>2.5549017975642099E-2</v>
      </c>
      <c r="H17" s="1"/>
    </row>
    <row r="18" spans="1:8" x14ac:dyDescent="0.25">
      <c r="A18" s="1"/>
      <c r="B18" s="1" t="s">
        <v>48</v>
      </c>
      <c r="C18" s="1" t="s">
        <v>137</v>
      </c>
      <c r="D18" s="20">
        <v>1.3349295983555701E-3</v>
      </c>
      <c r="E18" s="20">
        <v>2.9731546858581901E-2</v>
      </c>
      <c r="F18" s="20">
        <v>4.75707969224604E-3</v>
      </c>
      <c r="G18" s="20">
        <v>2.13533000825907E-2</v>
      </c>
      <c r="H18" s="1"/>
    </row>
    <row r="19" spans="1:8" x14ac:dyDescent="0.25">
      <c r="A19" s="1"/>
      <c r="B19" s="1" t="s">
        <v>48</v>
      </c>
      <c r="C19" s="1" t="s">
        <v>138</v>
      </c>
      <c r="D19" s="20">
        <v>1.0494537825875601E-2</v>
      </c>
      <c r="E19" s="20">
        <v>2.6298872495392801E-2</v>
      </c>
      <c r="F19" s="20">
        <v>1.0549986602157E-2</v>
      </c>
      <c r="G19" s="20">
        <v>2.3526010274648599E-2</v>
      </c>
      <c r="H19" s="1"/>
    </row>
    <row r="20" spans="1:8" x14ac:dyDescent="0.25">
      <c r="A20" s="1"/>
      <c r="B20" s="15" t="s">
        <v>48</v>
      </c>
      <c r="C20" s="15" t="s">
        <v>139</v>
      </c>
      <c r="D20" s="21">
        <v>3.2219261432790999E-3</v>
      </c>
      <c r="E20" s="21">
        <v>2.8046157615927901E-2</v>
      </c>
      <c r="F20" s="21">
        <v>7.8419090546615298E-3</v>
      </c>
      <c r="G20" s="21">
        <v>2.19533483335634E-2</v>
      </c>
      <c r="H20" s="1"/>
    </row>
    <row r="21" spans="1:8" x14ac:dyDescent="0.25">
      <c r="A21" s="1"/>
      <c r="B21" s="1"/>
      <c r="C21" s="1"/>
      <c r="D21" s="1"/>
      <c r="E21" s="1"/>
      <c r="F21" s="1"/>
      <c r="G21" s="1"/>
      <c r="H21" s="1"/>
    </row>
    <row r="22" spans="1:8" ht="45" customHeight="1" x14ac:dyDescent="0.25">
      <c r="A22" s="1"/>
      <c r="B22" s="89" t="s">
        <v>140</v>
      </c>
      <c r="C22" s="88"/>
      <c r="D22" s="88"/>
      <c r="E22" s="88"/>
      <c r="F22" s="88"/>
      <c r="G22" s="88"/>
      <c r="H22" s="1"/>
    </row>
    <row r="23" spans="1:8" x14ac:dyDescent="0.25">
      <c r="A23" s="1"/>
      <c r="B23" s="18" t="s">
        <v>34</v>
      </c>
      <c r="C23" s="1"/>
      <c r="D23" s="1"/>
      <c r="E23" s="1"/>
      <c r="F23" s="1"/>
      <c r="G23" s="1"/>
      <c r="H23" s="1"/>
    </row>
  </sheetData>
  <mergeCells count="1">
    <mergeCell ref="B22:G22"/>
  </mergeCells>
  <pageMargins left="0.7" right="0.7" top="0.75" bottom="0.75" header="0.3" footer="0.3"/>
  <pageSetup paperSize="9" orientation="portrait" horizontalDpi="300" verticalDpi="30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tabColor rgb="FF19234F"/>
  </sheetPr>
  <dimension ref="A1:F34"/>
  <sheetViews>
    <sheetView showGridLines="0" workbookViewId="0"/>
  </sheetViews>
  <sheetFormatPr defaultColWidth="11.42578125" defaultRowHeight="15" x14ac:dyDescent="0.25"/>
  <cols>
    <col min="2" max="2" width="9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12" t="s">
        <v>141</v>
      </c>
      <c r="C2" s="1"/>
      <c r="D2" s="1"/>
      <c r="E2" s="1"/>
      <c r="F2" s="1"/>
    </row>
    <row r="3" spans="1:6" x14ac:dyDescent="0.25">
      <c r="A3" s="1"/>
      <c r="B3" s="13" t="s">
        <v>142</v>
      </c>
      <c r="C3" s="1"/>
      <c r="D3" s="1"/>
      <c r="E3" s="1"/>
      <c r="F3" s="1"/>
    </row>
    <row r="4" spans="1:6" x14ac:dyDescent="0.25">
      <c r="A4" s="1"/>
      <c r="B4" s="15"/>
      <c r="C4" s="15"/>
      <c r="D4" s="15"/>
      <c r="E4" s="15"/>
      <c r="F4" s="1"/>
    </row>
    <row r="5" spans="1:6" ht="26.25" x14ac:dyDescent="0.25">
      <c r="A5" s="1"/>
      <c r="B5" s="14" t="s">
        <v>143</v>
      </c>
      <c r="C5" s="14" t="s">
        <v>144</v>
      </c>
      <c r="D5" s="14" t="s">
        <v>145</v>
      </c>
      <c r="E5" s="14" t="s">
        <v>146</v>
      </c>
      <c r="F5" s="1"/>
    </row>
    <row r="6" spans="1:6" x14ac:dyDescent="0.25">
      <c r="A6" s="1"/>
      <c r="B6" s="1" t="s">
        <v>147</v>
      </c>
      <c r="C6" s="1" t="s">
        <v>148</v>
      </c>
      <c r="D6" s="20">
        <v>3.66673693063123E-2</v>
      </c>
      <c r="E6" s="20">
        <v>9.1869374916177197E-3</v>
      </c>
      <c r="F6" s="1"/>
    </row>
    <row r="7" spans="1:6" x14ac:dyDescent="0.25">
      <c r="A7" s="1"/>
      <c r="B7" s="1" t="s">
        <v>149</v>
      </c>
      <c r="C7" s="1" t="s">
        <v>148</v>
      </c>
      <c r="D7" s="20">
        <v>5.00133781034778E-2</v>
      </c>
      <c r="E7" s="20">
        <v>2.4936375174686599E-2</v>
      </c>
      <c r="F7" s="1"/>
    </row>
    <row r="8" spans="1:6" x14ac:dyDescent="0.25">
      <c r="A8" s="1"/>
      <c r="B8" s="1" t="s">
        <v>150</v>
      </c>
      <c r="C8" s="1" t="s">
        <v>151</v>
      </c>
      <c r="D8" s="20">
        <v>3.4076256447300397E-2</v>
      </c>
      <c r="E8" s="20">
        <v>3.5213187353466701E-3</v>
      </c>
      <c r="F8" s="1"/>
    </row>
    <row r="9" spans="1:6" x14ac:dyDescent="0.25">
      <c r="A9" s="1"/>
      <c r="B9" s="1" t="s">
        <v>152</v>
      </c>
      <c r="C9" s="1" t="s">
        <v>151</v>
      </c>
      <c r="D9" s="20">
        <v>1.7512346619842301E-2</v>
      </c>
      <c r="E9" s="20">
        <v>-1.5814022124278401E-2</v>
      </c>
      <c r="F9" s="1"/>
    </row>
    <row r="10" spans="1:6" x14ac:dyDescent="0.25">
      <c r="A10" s="1"/>
      <c r="B10" s="1" t="s">
        <v>153</v>
      </c>
      <c r="C10" s="1" t="s">
        <v>148</v>
      </c>
      <c r="D10" s="20">
        <v>3.5002688896699198E-2</v>
      </c>
      <c r="E10" s="20">
        <v>1.40130233432092E-2</v>
      </c>
      <c r="F10" s="1"/>
    </row>
    <row r="11" spans="1:6" x14ac:dyDescent="0.25">
      <c r="A11" s="1"/>
      <c r="B11" s="1" t="s">
        <v>154</v>
      </c>
      <c r="C11" s="1" t="s">
        <v>148</v>
      </c>
      <c r="D11" s="20">
        <v>5.2868830495648701E-2</v>
      </c>
      <c r="E11" s="20">
        <v>3.5569357156852201E-2</v>
      </c>
      <c r="F11" s="1"/>
    </row>
    <row r="12" spans="1:6" x14ac:dyDescent="0.25">
      <c r="A12" s="1"/>
      <c r="B12" s="1" t="s">
        <v>155</v>
      </c>
      <c r="C12" s="1" t="s">
        <v>151</v>
      </c>
      <c r="D12" s="20">
        <v>4.6491001488566802E-2</v>
      </c>
      <c r="E12" s="20">
        <v>8.3108684244011903E-3</v>
      </c>
      <c r="F12" s="1"/>
    </row>
    <row r="13" spans="1:6" x14ac:dyDescent="0.25">
      <c r="A13" s="1"/>
      <c r="B13" s="1" t="s">
        <v>156</v>
      </c>
      <c r="C13" s="1" t="s">
        <v>148</v>
      </c>
      <c r="D13" s="20">
        <v>3.1450507395765603E-2</v>
      </c>
      <c r="E13" s="20">
        <v>1.55142793949231E-2</v>
      </c>
      <c r="F13" s="1"/>
    </row>
    <row r="14" spans="1:6" x14ac:dyDescent="0.25">
      <c r="A14" s="1"/>
      <c r="B14" s="1" t="s">
        <v>157</v>
      </c>
      <c r="C14" s="1" t="s">
        <v>148</v>
      </c>
      <c r="D14" s="20">
        <v>3.5632729998561603E-2</v>
      </c>
      <c r="E14" s="20">
        <v>1.60324896964152E-2</v>
      </c>
      <c r="F14" s="1"/>
    </row>
    <row r="15" spans="1:6" x14ac:dyDescent="0.25">
      <c r="A15" s="1"/>
      <c r="B15" s="1" t="s">
        <v>158</v>
      </c>
      <c r="C15" s="1" t="s">
        <v>148</v>
      </c>
      <c r="D15" s="20">
        <v>6.0089166158219999E-2</v>
      </c>
      <c r="E15" s="20">
        <v>4.1131275988683297E-2</v>
      </c>
      <c r="F15" s="1"/>
    </row>
    <row r="16" spans="1:6" x14ac:dyDescent="0.25">
      <c r="A16" s="1"/>
      <c r="B16" s="1" t="s">
        <v>159</v>
      </c>
      <c r="C16" s="1" t="s">
        <v>151</v>
      </c>
      <c r="D16" s="20">
        <v>6.7954935985935494E-2</v>
      </c>
      <c r="E16" s="20">
        <v>2.4539182767439001E-2</v>
      </c>
      <c r="F16" s="1"/>
    </row>
    <row r="17" spans="1:6" x14ac:dyDescent="0.25">
      <c r="A17" s="1"/>
      <c r="B17" s="1" t="s">
        <v>160</v>
      </c>
      <c r="C17" s="1" t="s">
        <v>148</v>
      </c>
      <c r="D17" s="20">
        <v>2.8221219315925899E-2</v>
      </c>
      <c r="E17" s="20">
        <v>1.05230157341758E-2</v>
      </c>
      <c r="F17" s="1"/>
    </row>
    <row r="18" spans="1:6" x14ac:dyDescent="0.25">
      <c r="A18" s="1"/>
      <c r="B18" s="1" t="s">
        <v>161</v>
      </c>
      <c r="C18" s="1" t="s">
        <v>151</v>
      </c>
      <c r="D18" s="20">
        <v>5.1154340010841001E-2</v>
      </c>
      <c r="E18" s="20">
        <v>1.75780734819934E-2</v>
      </c>
      <c r="F18" s="1"/>
    </row>
    <row r="19" spans="1:6" x14ac:dyDescent="0.25">
      <c r="A19" s="1"/>
      <c r="B19" s="1" t="s">
        <v>162</v>
      </c>
      <c r="C19" s="1" t="s">
        <v>148</v>
      </c>
      <c r="D19" s="20">
        <v>2.7837207190374001E-2</v>
      </c>
      <c r="E19" s="20">
        <v>7.6461046071149901E-3</v>
      </c>
      <c r="F19" s="1"/>
    </row>
    <row r="20" spans="1:6" x14ac:dyDescent="0.25">
      <c r="A20" s="1"/>
      <c r="B20" s="1" t="s">
        <v>163</v>
      </c>
      <c r="C20" s="1" t="s">
        <v>151</v>
      </c>
      <c r="D20" s="20">
        <v>3.52278265416558E-2</v>
      </c>
      <c r="E20" s="20">
        <v>6.0659785570859404E-3</v>
      </c>
      <c r="F20" s="1"/>
    </row>
    <row r="21" spans="1:6" x14ac:dyDescent="0.25">
      <c r="A21" s="1"/>
      <c r="B21" s="1" t="s">
        <v>116</v>
      </c>
      <c r="C21" s="1" t="s">
        <v>164</v>
      </c>
      <c r="D21" s="20">
        <v>7.75110378492119E-2</v>
      </c>
      <c r="E21" s="20">
        <v>4.9356225146775498E-2</v>
      </c>
      <c r="F21" s="1"/>
    </row>
    <row r="22" spans="1:6" x14ac:dyDescent="0.25">
      <c r="A22" s="1"/>
      <c r="B22" s="1" t="s">
        <v>121</v>
      </c>
      <c r="C22" s="1" t="s">
        <v>164</v>
      </c>
      <c r="D22" s="20">
        <v>5.7799699812414299E-2</v>
      </c>
      <c r="E22" s="20">
        <v>3.3718180885965898E-2</v>
      </c>
      <c r="F22" s="1"/>
    </row>
    <row r="23" spans="1:6" x14ac:dyDescent="0.25">
      <c r="A23" s="1"/>
      <c r="B23" s="1" t="s">
        <v>126</v>
      </c>
      <c r="C23" s="1" t="s">
        <v>164</v>
      </c>
      <c r="D23" s="20">
        <v>3.2539288987369797E-2</v>
      </c>
      <c r="E23" s="20">
        <v>6.0590470560792E-3</v>
      </c>
      <c r="F23" s="1"/>
    </row>
    <row r="24" spans="1:6" x14ac:dyDescent="0.25">
      <c r="A24" s="1"/>
      <c r="B24" s="1" t="s">
        <v>165</v>
      </c>
      <c r="C24" s="1" t="s">
        <v>148</v>
      </c>
      <c r="D24" s="20">
        <v>2.20583106919497E-2</v>
      </c>
      <c r="E24" s="20">
        <v>2.5673122125405598E-3</v>
      </c>
      <c r="F24" s="1"/>
    </row>
    <row r="25" spans="1:6" x14ac:dyDescent="0.25">
      <c r="A25" s="1"/>
      <c r="B25" s="1" t="s">
        <v>166</v>
      </c>
      <c r="C25" s="1" t="s">
        <v>148</v>
      </c>
      <c r="D25" s="20">
        <v>5.8925259661398499E-2</v>
      </c>
      <c r="E25" s="20">
        <v>3.4015295271452202E-2</v>
      </c>
      <c r="F25" s="1"/>
    </row>
    <row r="26" spans="1:6" x14ac:dyDescent="0.25">
      <c r="A26" s="1"/>
      <c r="B26" s="1" t="s">
        <v>167</v>
      </c>
      <c r="C26" s="1" t="s">
        <v>151</v>
      </c>
      <c r="D26" s="20">
        <v>4.67028498264455E-2</v>
      </c>
      <c r="E26" s="20">
        <v>7.9163899057020093E-3</v>
      </c>
      <c r="F26" s="1"/>
    </row>
    <row r="27" spans="1:6" x14ac:dyDescent="0.25">
      <c r="A27" s="1"/>
      <c r="B27" s="1" t="s">
        <v>168</v>
      </c>
      <c r="C27" s="1" t="s">
        <v>148</v>
      </c>
      <c r="D27" s="20">
        <v>2.7015370129555301E-2</v>
      </c>
      <c r="E27" s="20">
        <v>9.3527481317576006E-3</v>
      </c>
      <c r="F27" s="1"/>
    </row>
    <row r="28" spans="1:6" x14ac:dyDescent="0.25">
      <c r="A28" s="1"/>
      <c r="B28" s="1" t="s">
        <v>169</v>
      </c>
      <c r="C28" s="1" t="s">
        <v>151</v>
      </c>
      <c r="D28" s="20">
        <v>6.5049875584818007E-2</v>
      </c>
      <c r="E28" s="20">
        <v>2.4700168644578298E-2</v>
      </c>
      <c r="F28" s="1"/>
    </row>
    <row r="29" spans="1:6" x14ac:dyDescent="0.25">
      <c r="A29" s="1"/>
      <c r="B29" s="1" t="s">
        <v>170</v>
      </c>
      <c r="C29" s="1" t="s">
        <v>148</v>
      </c>
      <c r="D29" s="20">
        <v>6.0900898262915698E-2</v>
      </c>
      <c r="E29" s="20">
        <v>4.7982348871768103E-2</v>
      </c>
      <c r="F29" s="1"/>
    </row>
    <row r="30" spans="1:6" x14ac:dyDescent="0.25">
      <c r="A30" s="1"/>
      <c r="B30" s="1" t="s">
        <v>171</v>
      </c>
      <c r="C30" s="1" t="s">
        <v>151</v>
      </c>
      <c r="D30" s="20">
        <v>4.2013529834414302E-2</v>
      </c>
      <c r="E30" s="20">
        <v>2.1016090869151498E-2</v>
      </c>
      <c r="F30" s="1"/>
    </row>
    <row r="31" spans="1:6" x14ac:dyDescent="0.25">
      <c r="A31" s="1"/>
      <c r="B31" s="15" t="s">
        <v>172</v>
      </c>
      <c r="C31" s="15" t="s">
        <v>151</v>
      </c>
      <c r="D31" s="21">
        <v>2.85619478438075E-2</v>
      </c>
      <c r="E31" s="21">
        <v>-9.3274045747758299E-4</v>
      </c>
      <c r="F31" s="1"/>
    </row>
    <row r="32" spans="1:6" x14ac:dyDescent="0.25">
      <c r="A32" s="1"/>
      <c r="B32" s="1"/>
      <c r="C32" s="1"/>
      <c r="D32" s="1"/>
      <c r="E32" s="1"/>
      <c r="F32" s="1"/>
    </row>
    <row r="33" spans="1:6" ht="30" customHeight="1" x14ac:dyDescent="0.25">
      <c r="A33" s="1"/>
      <c r="B33" s="89" t="s">
        <v>173</v>
      </c>
      <c r="C33" s="88"/>
      <c r="D33" s="88"/>
      <c r="E33" s="88"/>
      <c r="F33" s="1"/>
    </row>
    <row r="34" spans="1:6" x14ac:dyDescent="0.25">
      <c r="A34" s="1"/>
      <c r="B34" s="18" t="s">
        <v>174</v>
      </c>
      <c r="C34" s="1"/>
      <c r="D34" s="1"/>
      <c r="E34" s="1"/>
      <c r="F34" s="1"/>
    </row>
  </sheetData>
  <mergeCells count="1">
    <mergeCell ref="B33:E33"/>
  </mergeCells>
  <pageMargins left="0.7" right="0.7" top="0.75" bottom="0.75" header="0.3" footer="0.3"/>
  <pageSetup paperSize="9" orientation="portrait" horizontalDpi="300" verticalDpi="30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>
    <tabColor rgb="FF19234F"/>
  </sheetPr>
  <dimension ref="A1:G74"/>
  <sheetViews>
    <sheetView showGridLines="0" workbookViewId="0"/>
  </sheetViews>
  <sheetFormatPr defaultColWidth="11.42578125" defaultRowHeight="15" x14ac:dyDescent="0.25"/>
  <cols>
    <col min="2" max="2" width="12.7109375" customWidth="1"/>
    <col min="3" max="6" width="14.7109375" customWidth="1"/>
  </cols>
  <sheetData>
    <row r="1" spans="1:7" x14ac:dyDescent="0.25">
      <c r="A1" s="1"/>
      <c r="B1" s="1"/>
      <c r="C1" s="1"/>
      <c r="D1" s="1"/>
      <c r="E1" s="1"/>
      <c r="F1" s="1"/>
      <c r="G1" s="1"/>
    </row>
    <row r="2" spans="1:7" ht="15.75" x14ac:dyDescent="0.25">
      <c r="A2" s="1"/>
      <c r="B2" s="12" t="s">
        <v>175</v>
      </c>
      <c r="C2" s="1"/>
      <c r="D2" s="1"/>
      <c r="E2" s="1"/>
      <c r="F2" s="1"/>
      <c r="G2" s="1"/>
    </row>
    <row r="3" spans="1:7" x14ac:dyDescent="0.25">
      <c r="A3" s="1"/>
      <c r="B3" s="13" t="s">
        <v>176</v>
      </c>
      <c r="C3" s="1"/>
      <c r="D3" s="1"/>
      <c r="E3" s="1"/>
      <c r="F3" s="1"/>
      <c r="G3" s="1"/>
    </row>
    <row r="4" spans="1:7" x14ac:dyDescent="0.25">
      <c r="A4" s="1"/>
      <c r="B4" s="15"/>
      <c r="C4" s="15"/>
      <c r="D4" s="15"/>
      <c r="E4" s="15"/>
      <c r="F4" s="15"/>
      <c r="G4" s="1"/>
    </row>
    <row r="5" spans="1:7" ht="26.25" x14ac:dyDescent="0.25">
      <c r="A5" s="1"/>
      <c r="B5" s="14" t="s">
        <v>37</v>
      </c>
      <c r="C5" s="14" t="s">
        <v>177</v>
      </c>
      <c r="D5" s="14" t="s">
        <v>46</v>
      </c>
      <c r="E5" s="14" t="s">
        <v>47</v>
      </c>
      <c r="F5" s="14" t="s">
        <v>48</v>
      </c>
      <c r="G5" s="1"/>
    </row>
    <row r="6" spans="1:7" x14ac:dyDescent="0.25">
      <c r="A6" s="1"/>
      <c r="B6" s="10">
        <v>42735</v>
      </c>
      <c r="C6" s="1" t="s">
        <v>29</v>
      </c>
      <c r="D6" s="1">
        <v>2.93714229610459E-2</v>
      </c>
      <c r="E6" s="1">
        <v>2.15322817900458</v>
      </c>
      <c r="F6" s="1"/>
      <c r="G6" s="1"/>
    </row>
    <row r="7" spans="1:7" x14ac:dyDescent="0.25">
      <c r="A7" s="1"/>
      <c r="B7" s="10">
        <v>42735</v>
      </c>
      <c r="C7" s="1" t="s">
        <v>178</v>
      </c>
      <c r="D7" s="1">
        <v>3.1442544503284903E-2</v>
      </c>
      <c r="E7" s="1">
        <v>7.6160687187882399</v>
      </c>
      <c r="F7" s="1">
        <v>0.36445046072333898</v>
      </c>
      <c r="G7" s="1"/>
    </row>
    <row r="8" spans="1:7" x14ac:dyDescent="0.25">
      <c r="A8" s="1"/>
      <c r="B8" s="10">
        <v>42735</v>
      </c>
      <c r="C8" s="1" t="s">
        <v>9</v>
      </c>
      <c r="D8" s="1">
        <v>1.57947510916451E-3</v>
      </c>
      <c r="E8" s="1">
        <v>0.45685766387683302</v>
      </c>
      <c r="F8" s="1">
        <v>6.1405832371092999E-3</v>
      </c>
      <c r="G8" s="1"/>
    </row>
    <row r="9" spans="1:7" x14ac:dyDescent="0.25">
      <c r="A9" s="1"/>
      <c r="B9" s="10">
        <v>42735</v>
      </c>
      <c r="C9" s="1" t="s">
        <v>179</v>
      </c>
      <c r="D9" s="1">
        <v>2.5043336120512301E-3</v>
      </c>
      <c r="E9" s="1">
        <v>0.18027192569380801</v>
      </c>
      <c r="F9" s="1">
        <v>1.9929027173667801E-2</v>
      </c>
      <c r="G9" s="1"/>
    </row>
    <row r="10" spans="1:7" x14ac:dyDescent="0.25">
      <c r="A10" s="1"/>
      <c r="B10" s="10">
        <v>42735</v>
      </c>
      <c r="C10" s="1" t="s">
        <v>180</v>
      </c>
      <c r="D10" s="1">
        <v>2.5579056858451099E-3</v>
      </c>
      <c r="E10" s="1">
        <v>0.31967899172473302</v>
      </c>
      <c r="F10" s="1">
        <v>9.6956020771119499E-3</v>
      </c>
      <c r="G10" s="1"/>
    </row>
    <row r="11" spans="1:7" x14ac:dyDescent="0.25">
      <c r="A11" s="1"/>
      <c r="B11" s="10">
        <v>42735</v>
      </c>
      <c r="C11" s="1" t="s">
        <v>181</v>
      </c>
      <c r="D11" s="1">
        <v>3.2187476939412002E-4</v>
      </c>
      <c r="E11" s="1">
        <v>4.0349328239431999E-2</v>
      </c>
      <c r="F11" s="1">
        <v>7.1361874590218297E-3</v>
      </c>
      <c r="G11" s="1"/>
    </row>
    <row r="12" spans="1:7" x14ac:dyDescent="0.25">
      <c r="A12" s="1"/>
      <c r="B12" s="10">
        <v>43100</v>
      </c>
      <c r="C12" s="1" t="s">
        <v>29</v>
      </c>
      <c r="D12" s="1">
        <v>2.8406998510850101E-2</v>
      </c>
      <c r="E12" s="1">
        <v>2.0143402331554801</v>
      </c>
      <c r="F12" s="1"/>
      <c r="G12" s="1"/>
    </row>
    <row r="13" spans="1:7" x14ac:dyDescent="0.25">
      <c r="A13" s="1"/>
      <c r="B13" s="10">
        <v>43100</v>
      </c>
      <c r="C13" s="1" t="s">
        <v>178</v>
      </c>
      <c r="D13" s="1">
        <v>3.8245360512309999E-2</v>
      </c>
      <c r="E13" s="1">
        <v>8.3382908092892691</v>
      </c>
      <c r="F13" s="1">
        <v>0.48543778869599802</v>
      </c>
      <c r="G13" s="1"/>
    </row>
    <row r="14" spans="1:7" x14ac:dyDescent="0.25">
      <c r="A14" s="1"/>
      <c r="B14" s="10">
        <v>43100</v>
      </c>
      <c r="C14" s="1" t="s">
        <v>9</v>
      </c>
      <c r="D14" s="1">
        <v>5.0125321507731102E-3</v>
      </c>
      <c r="E14" s="1">
        <v>0.69709577837680003</v>
      </c>
      <c r="F14" s="1"/>
      <c r="G14" s="1"/>
    </row>
    <row r="15" spans="1:7" x14ac:dyDescent="0.25">
      <c r="A15" s="1"/>
      <c r="B15" s="10">
        <v>43100</v>
      </c>
      <c r="C15" s="1" t="s">
        <v>179</v>
      </c>
      <c r="D15" s="1">
        <v>2.7600853620014599E-3</v>
      </c>
      <c r="E15" s="1">
        <v>0.16995263745172201</v>
      </c>
      <c r="F15" s="1">
        <v>2.0222724763421601E-2</v>
      </c>
      <c r="G15" s="1"/>
    </row>
    <row r="16" spans="1:7" x14ac:dyDescent="0.25">
      <c r="A16" s="1"/>
      <c r="B16" s="10">
        <v>43100</v>
      </c>
      <c r="C16" s="1" t="s">
        <v>180</v>
      </c>
      <c r="D16" s="1">
        <v>4.2342376574424304E-3</v>
      </c>
      <c r="E16" s="1">
        <v>0.429573838368837</v>
      </c>
      <c r="F16" s="1">
        <v>2.10362646054814E-2</v>
      </c>
      <c r="G16" s="1"/>
    </row>
    <row r="17" spans="1:7" x14ac:dyDescent="0.25">
      <c r="A17" s="1"/>
      <c r="B17" s="10">
        <v>43100</v>
      </c>
      <c r="C17" s="1" t="s">
        <v>181</v>
      </c>
      <c r="D17" s="1">
        <v>1.76112348530095E-4</v>
      </c>
      <c r="E17" s="1">
        <v>3.5842710759838102E-2</v>
      </c>
      <c r="F17" s="1">
        <v>5.2814866547216098E-4</v>
      </c>
      <c r="G17" s="1"/>
    </row>
    <row r="18" spans="1:7" x14ac:dyDescent="0.25">
      <c r="A18" s="1"/>
      <c r="B18" s="10">
        <v>43465</v>
      </c>
      <c r="C18" s="1" t="s">
        <v>29</v>
      </c>
      <c r="D18" s="1">
        <v>2.9501992425509299E-2</v>
      </c>
      <c r="E18" s="1">
        <v>2.05726758241688</v>
      </c>
      <c r="F18" s="1"/>
      <c r="G18" s="1"/>
    </row>
    <row r="19" spans="1:7" x14ac:dyDescent="0.25">
      <c r="A19" s="1"/>
      <c r="B19" s="10">
        <v>43465</v>
      </c>
      <c r="C19" s="1" t="s">
        <v>178</v>
      </c>
      <c r="D19" s="1">
        <v>4.11313085778751E-2</v>
      </c>
      <c r="E19" s="1">
        <v>8.4749979515681204</v>
      </c>
      <c r="F19" s="1">
        <v>0.55642636361935105</v>
      </c>
      <c r="G19" s="1"/>
    </row>
    <row r="20" spans="1:7" x14ac:dyDescent="0.25">
      <c r="A20" s="1"/>
      <c r="B20" s="10">
        <v>43465</v>
      </c>
      <c r="C20" s="1" t="s">
        <v>9</v>
      </c>
      <c r="D20" s="1">
        <v>7.1136702196562497E-3</v>
      </c>
      <c r="E20" s="1">
        <v>0.79412865893556295</v>
      </c>
      <c r="F20" s="1">
        <v>9.1682926551197794E-3</v>
      </c>
      <c r="G20" s="1"/>
    </row>
    <row r="21" spans="1:7" x14ac:dyDescent="0.25">
      <c r="A21" s="1"/>
      <c r="B21" s="10">
        <v>43465</v>
      </c>
      <c r="C21" s="1" t="s">
        <v>179</v>
      </c>
      <c r="D21" s="1">
        <v>3.0157174145596902E-3</v>
      </c>
      <c r="E21" s="1">
        <v>0.18778058242484599</v>
      </c>
      <c r="F21" s="1">
        <v>2.5997122160727301E-2</v>
      </c>
      <c r="G21" s="1"/>
    </row>
    <row r="22" spans="1:7" x14ac:dyDescent="0.25">
      <c r="A22" s="1"/>
      <c r="B22" s="10">
        <v>43465</v>
      </c>
      <c r="C22" s="1" t="s">
        <v>180</v>
      </c>
      <c r="D22" s="1">
        <v>6.1980839577941496E-3</v>
      </c>
      <c r="E22" s="1">
        <v>0.65130340045258495</v>
      </c>
      <c r="F22" s="1">
        <v>4.6960936427102001E-2</v>
      </c>
      <c r="G22" s="1"/>
    </row>
    <row r="23" spans="1:7" x14ac:dyDescent="0.25">
      <c r="A23" s="1"/>
      <c r="B23" s="10">
        <v>43465</v>
      </c>
      <c r="C23" s="1" t="s">
        <v>181</v>
      </c>
      <c r="D23" s="1">
        <v>2.4986789966155697E-4</v>
      </c>
      <c r="E23" s="1">
        <v>0.17943141287013101</v>
      </c>
      <c r="F23" s="1">
        <v>5.4341470276727099E-3</v>
      </c>
      <c r="G23" s="1"/>
    </row>
    <row r="24" spans="1:7" x14ac:dyDescent="0.25">
      <c r="A24" s="1"/>
      <c r="B24" s="10">
        <v>43830</v>
      </c>
      <c r="C24" s="1" t="s">
        <v>29</v>
      </c>
      <c r="D24" s="1">
        <v>4.0486453999601803E-2</v>
      </c>
      <c r="E24" s="1">
        <v>2.5954726398208199</v>
      </c>
      <c r="F24" s="1"/>
      <c r="G24" s="1"/>
    </row>
    <row r="25" spans="1:7" x14ac:dyDescent="0.25">
      <c r="A25" s="1"/>
      <c r="B25" s="10">
        <v>43830</v>
      </c>
      <c r="C25" s="1" t="s">
        <v>178</v>
      </c>
      <c r="D25" s="1">
        <v>5.1771893719556698E-2</v>
      </c>
      <c r="E25" s="1">
        <v>9.6792057186462301</v>
      </c>
      <c r="F25" s="1">
        <v>0.70090200820757798</v>
      </c>
      <c r="G25" s="1"/>
    </row>
    <row r="26" spans="1:7" x14ac:dyDescent="0.25">
      <c r="A26" s="1"/>
      <c r="B26" s="10">
        <v>43830</v>
      </c>
      <c r="C26" s="1" t="s">
        <v>9</v>
      </c>
      <c r="D26" s="1">
        <v>1.22572293649214E-2</v>
      </c>
      <c r="E26" s="1">
        <v>1.1113119234561</v>
      </c>
      <c r="F26" s="1">
        <v>4.4224973641250201E-3</v>
      </c>
      <c r="G26" s="1"/>
    </row>
    <row r="27" spans="1:7" x14ac:dyDescent="0.25">
      <c r="A27" s="1"/>
      <c r="B27" s="10">
        <v>43830</v>
      </c>
      <c r="C27" s="1" t="s">
        <v>179</v>
      </c>
      <c r="D27" s="1">
        <v>2.8538676036896902E-3</v>
      </c>
      <c r="E27" s="1">
        <v>0.215977394416351</v>
      </c>
      <c r="F27" s="1">
        <v>2.9049580422058501E-2</v>
      </c>
      <c r="G27" s="1"/>
    </row>
    <row r="28" spans="1:7" x14ac:dyDescent="0.25">
      <c r="A28" s="1"/>
      <c r="B28" s="10">
        <v>43830</v>
      </c>
      <c r="C28" s="1" t="s">
        <v>180</v>
      </c>
      <c r="D28" s="1">
        <v>2.7476513093105002E-3</v>
      </c>
      <c r="E28" s="1">
        <v>0.26352531412568803</v>
      </c>
      <c r="F28" s="1">
        <v>1.1372133071869401E-2</v>
      </c>
      <c r="G28" s="1"/>
    </row>
    <row r="29" spans="1:7" x14ac:dyDescent="0.25">
      <c r="A29" s="1"/>
      <c r="B29" s="10">
        <v>43830</v>
      </c>
      <c r="C29" s="1" t="s">
        <v>181</v>
      </c>
      <c r="D29" s="1">
        <v>1.20784791293384E-3</v>
      </c>
      <c r="E29" s="1">
        <v>0.28480652684186097</v>
      </c>
      <c r="F29" s="1">
        <v>8.5767699382838895E-3</v>
      </c>
      <c r="G29" s="1"/>
    </row>
    <row r="30" spans="1:7" x14ac:dyDescent="0.25">
      <c r="A30" s="1"/>
      <c r="B30" s="10">
        <v>44196</v>
      </c>
      <c r="C30" s="1" t="s">
        <v>29</v>
      </c>
      <c r="D30" s="1">
        <v>4.8295044722277497E-2</v>
      </c>
      <c r="E30" s="1">
        <v>2.8731732998327701</v>
      </c>
      <c r="F30" s="1"/>
      <c r="G30" s="1"/>
    </row>
    <row r="31" spans="1:7" x14ac:dyDescent="0.25">
      <c r="A31" s="1"/>
      <c r="B31" s="10">
        <v>44196</v>
      </c>
      <c r="C31" s="1" t="s">
        <v>178</v>
      </c>
      <c r="D31" s="1">
        <v>5.2196646774172101E-2</v>
      </c>
      <c r="E31" s="1">
        <v>9.5889532285951304</v>
      </c>
      <c r="F31" s="1">
        <v>0.80953895372752005</v>
      </c>
      <c r="G31" s="1"/>
    </row>
    <row r="32" spans="1:7" x14ac:dyDescent="0.25">
      <c r="A32" s="1"/>
      <c r="B32" s="10">
        <v>44196</v>
      </c>
      <c r="C32" s="1" t="s">
        <v>9</v>
      </c>
      <c r="D32" s="1">
        <v>1.85622362346539E-2</v>
      </c>
      <c r="E32" s="1">
        <v>1.26810790658703</v>
      </c>
      <c r="F32" s="1">
        <v>1.7841605604884202E-2</v>
      </c>
      <c r="G32" s="1"/>
    </row>
    <row r="33" spans="1:7" x14ac:dyDescent="0.25">
      <c r="A33" s="1"/>
      <c r="B33" s="10">
        <v>44196</v>
      </c>
      <c r="C33" s="1" t="s">
        <v>179</v>
      </c>
      <c r="D33" s="1">
        <v>3.2572158444488701E-3</v>
      </c>
      <c r="E33" s="1">
        <v>0.28223899225960603</v>
      </c>
      <c r="F33" s="1">
        <v>3.9105905058066201E-2</v>
      </c>
      <c r="G33" s="1"/>
    </row>
    <row r="34" spans="1:7" x14ac:dyDescent="0.25">
      <c r="A34" s="1"/>
      <c r="B34" s="10">
        <v>44196</v>
      </c>
      <c r="C34" s="1" t="s">
        <v>180</v>
      </c>
      <c r="D34" s="1">
        <v>8.2416774092507802E-3</v>
      </c>
      <c r="E34" s="1">
        <v>0.484855589488354</v>
      </c>
      <c r="F34" s="1">
        <v>8.78490242484571E-2</v>
      </c>
      <c r="G34" s="1"/>
    </row>
    <row r="35" spans="1:7" x14ac:dyDescent="0.25">
      <c r="A35" s="1"/>
      <c r="B35" s="10">
        <v>44196</v>
      </c>
      <c r="C35" s="1" t="s">
        <v>181</v>
      </c>
      <c r="D35" s="1">
        <v>4.3392675957263299E-4</v>
      </c>
      <c r="E35" s="1">
        <v>0.28331672820890602</v>
      </c>
      <c r="F35" s="1">
        <v>1.26460166553852E-2</v>
      </c>
      <c r="G35" s="1"/>
    </row>
    <row r="36" spans="1:7" x14ac:dyDescent="0.25">
      <c r="A36" s="1"/>
      <c r="B36" s="10">
        <v>44561</v>
      </c>
      <c r="C36" s="1" t="s">
        <v>29</v>
      </c>
      <c r="D36" s="1">
        <v>7.4935245527904995E-2</v>
      </c>
      <c r="E36" s="1">
        <v>3.66150459081824</v>
      </c>
      <c r="F36" s="1"/>
      <c r="G36" s="1"/>
    </row>
    <row r="37" spans="1:7" x14ac:dyDescent="0.25">
      <c r="A37" s="1"/>
      <c r="B37" s="10">
        <v>44561</v>
      </c>
      <c r="C37" s="1" t="s">
        <v>178</v>
      </c>
      <c r="D37" s="1">
        <v>6.2834978260004004E-2</v>
      </c>
      <c r="E37" s="1">
        <v>9.73355672966089</v>
      </c>
      <c r="F37" s="1">
        <v>0.95363871757382701</v>
      </c>
      <c r="G37" s="1"/>
    </row>
    <row r="38" spans="1:7" x14ac:dyDescent="0.25">
      <c r="A38" s="1"/>
      <c r="B38" s="10">
        <v>44561</v>
      </c>
      <c r="C38" s="1" t="s">
        <v>9</v>
      </c>
      <c r="D38" s="1">
        <v>3.3176582447408599E-2</v>
      </c>
      <c r="E38" s="1">
        <v>2.0018960361510398</v>
      </c>
      <c r="F38" s="1">
        <v>2.4558466102594701E-2</v>
      </c>
      <c r="G38" s="1"/>
    </row>
    <row r="39" spans="1:7" x14ac:dyDescent="0.25">
      <c r="A39" s="1"/>
      <c r="B39" s="10">
        <v>44561</v>
      </c>
      <c r="C39" s="1" t="s">
        <v>179</v>
      </c>
      <c r="D39" s="1">
        <v>2.79668680868007E-3</v>
      </c>
      <c r="E39" s="1">
        <v>0.25707361734554401</v>
      </c>
      <c r="F39" s="1">
        <v>5.9702150242219101E-2</v>
      </c>
      <c r="G39" s="1"/>
    </row>
    <row r="40" spans="1:7" x14ac:dyDescent="0.25">
      <c r="A40" s="1"/>
      <c r="B40" s="10">
        <v>44561</v>
      </c>
      <c r="C40" s="1" t="s">
        <v>180</v>
      </c>
      <c r="D40" s="1">
        <v>1.6425294215939999E-2</v>
      </c>
      <c r="E40" s="1">
        <v>0.43426231284225902</v>
      </c>
      <c r="F40" s="1">
        <v>0.121627396307651</v>
      </c>
      <c r="G40" s="1"/>
    </row>
    <row r="41" spans="1:7" x14ac:dyDescent="0.25">
      <c r="A41" s="1"/>
      <c r="B41" s="10">
        <v>44561</v>
      </c>
      <c r="C41" s="1" t="s">
        <v>181</v>
      </c>
      <c r="D41" s="1">
        <v>3.0612197902979599E-3</v>
      </c>
      <c r="E41" s="1">
        <v>0.229383744363926</v>
      </c>
      <c r="F41" s="1">
        <v>3.2280967399296603E-2</v>
      </c>
      <c r="G41" s="1"/>
    </row>
    <row r="42" spans="1:7" x14ac:dyDescent="0.25">
      <c r="A42" s="1"/>
      <c r="B42" s="10">
        <v>44926</v>
      </c>
      <c r="C42" s="1" t="s">
        <v>29</v>
      </c>
      <c r="D42" s="1">
        <v>9.1760921608600401E-2</v>
      </c>
      <c r="E42" s="1">
        <v>3.4518497560130101</v>
      </c>
      <c r="F42" s="1"/>
      <c r="G42" s="1"/>
    </row>
    <row r="43" spans="1:7" x14ac:dyDescent="0.25">
      <c r="A43" s="1"/>
      <c r="B43" s="10">
        <v>44926</v>
      </c>
      <c r="C43" s="1" t="s">
        <v>178</v>
      </c>
      <c r="D43" s="1">
        <v>8.5154580783064607E-2</v>
      </c>
      <c r="E43" s="1">
        <v>9.7060332479076195</v>
      </c>
      <c r="F43" s="1">
        <v>1.1849784622762001</v>
      </c>
      <c r="G43" s="1"/>
    </row>
    <row r="44" spans="1:7" x14ac:dyDescent="0.25">
      <c r="A44" s="1"/>
      <c r="B44" s="10">
        <v>44926</v>
      </c>
      <c r="C44" s="1" t="s">
        <v>9</v>
      </c>
      <c r="D44" s="1">
        <v>3.7368382694272999E-2</v>
      </c>
      <c r="E44" s="1">
        <v>1.7774519244886899</v>
      </c>
      <c r="F44" s="1">
        <v>4.31479246214082E-2</v>
      </c>
      <c r="G44" s="1"/>
    </row>
    <row r="45" spans="1:7" x14ac:dyDescent="0.25">
      <c r="A45" s="1"/>
      <c r="B45" s="10">
        <v>44926</v>
      </c>
      <c r="C45" s="1" t="s">
        <v>179</v>
      </c>
      <c r="D45" s="1">
        <v>1.74057810737275E-3</v>
      </c>
      <c r="E45" s="1">
        <v>0.102930909222908</v>
      </c>
      <c r="F45" s="1">
        <v>4.7801209536133801E-2</v>
      </c>
      <c r="G45" s="1"/>
    </row>
    <row r="46" spans="1:7" x14ac:dyDescent="0.25">
      <c r="A46" s="1"/>
      <c r="B46" s="10">
        <v>44926</v>
      </c>
      <c r="C46" s="1" t="s">
        <v>180</v>
      </c>
      <c r="D46" s="1">
        <v>3.6496049228216899E-2</v>
      </c>
      <c r="E46" s="1">
        <v>0.68213837199416005</v>
      </c>
      <c r="F46" s="1">
        <v>0.143170981935099</v>
      </c>
      <c r="G46" s="1"/>
    </row>
    <row r="47" spans="1:7" x14ac:dyDescent="0.25">
      <c r="A47" s="1"/>
      <c r="B47" s="10">
        <v>44926</v>
      </c>
      <c r="C47" s="1" t="s">
        <v>181</v>
      </c>
      <c r="D47" s="1">
        <v>3.9300658265312904E-3</v>
      </c>
      <c r="E47" s="1">
        <v>0.14173519392262299</v>
      </c>
      <c r="F47" s="1">
        <v>2.0528572173336E-2</v>
      </c>
      <c r="G47" s="1"/>
    </row>
    <row r="48" spans="1:7" x14ac:dyDescent="0.25">
      <c r="A48" s="1"/>
      <c r="B48" s="10">
        <v>45291</v>
      </c>
      <c r="C48" s="1" t="s">
        <v>29</v>
      </c>
      <c r="D48" s="1">
        <v>0.13014569371000001</v>
      </c>
      <c r="E48" s="1">
        <v>4.3707030689000002</v>
      </c>
      <c r="F48" s="1"/>
      <c r="G48" s="1"/>
    </row>
    <row r="49" spans="1:7" x14ac:dyDescent="0.25">
      <c r="A49" s="1"/>
      <c r="B49" s="10">
        <v>45291</v>
      </c>
      <c r="C49" s="1" t="s">
        <v>178</v>
      </c>
      <c r="D49" s="1">
        <v>0.15121079584</v>
      </c>
      <c r="E49" s="1">
        <v>10.81809073829</v>
      </c>
      <c r="F49" s="1">
        <v>1.50233694072</v>
      </c>
      <c r="G49" s="1"/>
    </row>
    <row r="50" spans="1:7" x14ac:dyDescent="0.25">
      <c r="A50" s="1"/>
      <c r="B50" s="10">
        <v>45291</v>
      </c>
      <c r="C50" s="1" t="s">
        <v>9</v>
      </c>
      <c r="D50" s="1">
        <v>5.8384480010000003E-2</v>
      </c>
      <c r="E50" s="1">
        <v>2.0717197899499999</v>
      </c>
      <c r="F50" s="1">
        <v>3.4808207110000003E-2</v>
      </c>
      <c r="G50" s="1"/>
    </row>
    <row r="51" spans="1:7" x14ac:dyDescent="0.25">
      <c r="A51" s="1"/>
      <c r="B51" s="10">
        <v>45291</v>
      </c>
      <c r="C51" s="1" t="s">
        <v>179</v>
      </c>
      <c r="D51" s="1">
        <v>1.3717085110000001E-2</v>
      </c>
      <c r="E51" s="1">
        <v>0.17664609138000001</v>
      </c>
      <c r="F51" s="1">
        <v>7.524270207E-2</v>
      </c>
      <c r="G51" s="1"/>
    </row>
    <row r="52" spans="1:7" x14ac:dyDescent="0.25">
      <c r="A52" s="1"/>
      <c r="B52" s="10">
        <v>45291</v>
      </c>
      <c r="C52" s="1" t="s">
        <v>180</v>
      </c>
      <c r="D52" s="1">
        <v>5.1335005259999997E-2</v>
      </c>
      <c r="E52" s="1">
        <v>0.43304733455</v>
      </c>
      <c r="F52" s="1">
        <v>0.18965380580999999</v>
      </c>
      <c r="G52" s="1"/>
    </row>
    <row r="53" spans="1:7" x14ac:dyDescent="0.25">
      <c r="A53" s="1"/>
      <c r="B53" s="10">
        <v>45291</v>
      </c>
      <c r="C53" s="1" t="s">
        <v>181</v>
      </c>
      <c r="D53" s="1">
        <v>1.3331322350000001E-2</v>
      </c>
      <c r="E53" s="1">
        <v>0.1140217018</v>
      </c>
      <c r="F53" s="1">
        <v>6.4054207249999995E-2</v>
      </c>
      <c r="G53" s="1"/>
    </row>
    <row r="54" spans="1:7" x14ac:dyDescent="0.25">
      <c r="A54" s="1"/>
      <c r="B54" s="10">
        <v>45657</v>
      </c>
      <c r="C54" s="1" t="s">
        <v>29</v>
      </c>
      <c r="D54" s="1">
        <v>0.22807188697</v>
      </c>
      <c r="E54" s="1">
        <v>5.14030066696</v>
      </c>
      <c r="F54" s="1"/>
      <c r="G54" s="1"/>
    </row>
    <row r="55" spans="1:7" x14ac:dyDescent="0.25">
      <c r="A55" s="1"/>
      <c r="B55" s="10">
        <v>45657</v>
      </c>
      <c r="C55" s="1" t="s">
        <v>178</v>
      </c>
      <c r="D55" s="1">
        <v>0.26909308216</v>
      </c>
      <c r="E55" s="1">
        <v>11.978138171099999</v>
      </c>
      <c r="F55" s="1">
        <v>1.51367491545</v>
      </c>
      <c r="G55" s="1"/>
    </row>
    <row r="56" spans="1:7" x14ac:dyDescent="0.25">
      <c r="A56" s="1"/>
      <c r="B56" s="10">
        <v>45657</v>
      </c>
      <c r="C56" s="1" t="s">
        <v>9</v>
      </c>
      <c r="D56" s="1">
        <v>0.12739316742000001</v>
      </c>
      <c r="E56" s="1">
        <v>2.2793566273299999</v>
      </c>
      <c r="F56" s="1">
        <v>3.1241219180000002E-2</v>
      </c>
      <c r="G56" s="1"/>
    </row>
    <row r="57" spans="1:7" x14ac:dyDescent="0.25">
      <c r="A57" s="1"/>
      <c r="B57" s="10">
        <v>45657</v>
      </c>
      <c r="C57" s="1" t="s">
        <v>179</v>
      </c>
      <c r="D57" s="1">
        <v>2.9184011150000001E-2</v>
      </c>
      <c r="E57" s="1">
        <v>0.24918335201</v>
      </c>
      <c r="F57" s="1">
        <v>7.2790122370000002E-2</v>
      </c>
      <c r="G57" s="1"/>
    </row>
    <row r="58" spans="1:7" x14ac:dyDescent="0.25">
      <c r="A58" s="1"/>
      <c r="B58" s="10">
        <v>45657</v>
      </c>
      <c r="C58" s="1" t="s">
        <v>180</v>
      </c>
      <c r="D58" s="1">
        <v>6.0671214799999998E-2</v>
      </c>
      <c r="E58" s="1">
        <v>0.72140299265999996</v>
      </c>
      <c r="F58" s="1">
        <v>0.17322045356999999</v>
      </c>
      <c r="G58" s="1"/>
    </row>
    <row r="59" spans="1:7" x14ac:dyDescent="0.25">
      <c r="A59" s="1"/>
      <c r="B59" s="10">
        <v>45657</v>
      </c>
      <c r="C59" s="1" t="s">
        <v>181</v>
      </c>
      <c r="D59" s="1">
        <v>2.4668211490000001E-2</v>
      </c>
      <c r="E59" s="1">
        <v>0.32737050566999998</v>
      </c>
      <c r="F59" s="1">
        <v>4.730381258E-2</v>
      </c>
      <c r="G59" s="1"/>
    </row>
    <row r="60" spans="1:7" x14ac:dyDescent="0.25">
      <c r="A60" s="1"/>
      <c r="B60" s="10">
        <v>46022</v>
      </c>
      <c r="C60" s="1" t="s">
        <v>29</v>
      </c>
      <c r="D60" s="1">
        <v>0.41591738038999998</v>
      </c>
      <c r="E60" s="1">
        <v>6.0414021057599996</v>
      </c>
      <c r="F60" s="1"/>
      <c r="G60" s="1"/>
    </row>
    <row r="61" spans="1:7" x14ac:dyDescent="0.25">
      <c r="A61" s="1"/>
      <c r="B61" s="10">
        <v>46022</v>
      </c>
      <c r="C61" s="1" t="s">
        <v>178</v>
      </c>
      <c r="D61" s="1">
        <v>0.39789761574999999</v>
      </c>
      <c r="E61" s="1">
        <v>12.811416874120001</v>
      </c>
      <c r="F61" s="1">
        <v>1.28943462585</v>
      </c>
      <c r="G61" s="1"/>
    </row>
    <row r="62" spans="1:7" x14ac:dyDescent="0.25">
      <c r="A62" s="1"/>
      <c r="B62" s="10">
        <v>46022</v>
      </c>
      <c r="C62" s="1" t="s">
        <v>9</v>
      </c>
      <c r="D62" s="1">
        <v>0.20559521047000001</v>
      </c>
      <c r="E62" s="1">
        <v>2.5870673601199998</v>
      </c>
      <c r="F62" s="1">
        <v>3.1559144019999999E-2</v>
      </c>
      <c r="G62" s="1"/>
    </row>
    <row r="63" spans="1:7" x14ac:dyDescent="0.25">
      <c r="A63" s="1"/>
      <c r="B63" s="10">
        <v>46022</v>
      </c>
      <c r="C63" s="1" t="s">
        <v>179</v>
      </c>
      <c r="D63" s="1">
        <v>4.1467009540000002E-2</v>
      </c>
      <c r="E63" s="1">
        <v>0.27104571724999998</v>
      </c>
      <c r="F63" s="1">
        <v>6.3697574389999997E-2</v>
      </c>
      <c r="G63" s="1"/>
    </row>
    <row r="64" spans="1:7" x14ac:dyDescent="0.25">
      <c r="A64" s="1"/>
      <c r="B64" s="10">
        <v>46022</v>
      </c>
      <c r="C64" s="1" t="s">
        <v>180</v>
      </c>
      <c r="D64" s="1">
        <v>0.11470332123</v>
      </c>
      <c r="E64" s="1">
        <v>1.4129682591799999</v>
      </c>
      <c r="F64" s="1">
        <v>0.16344870785000001</v>
      </c>
      <c r="G64" s="1"/>
    </row>
    <row r="65" spans="1:7" x14ac:dyDescent="0.25">
      <c r="A65" s="1"/>
      <c r="B65" s="10">
        <v>46022</v>
      </c>
      <c r="C65" s="1" t="s">
        <v>181</v>
      </c>
      <c r="D65" s="1">
        <v>4.4944303929999999E-2</v>
      </c>
      <c r="E65" s="1">
        <v>1.1580385980700001</v>
      </c>
      <c r="F65" s="1">
        <v>8.4508809150000003E-2</v>
      </c>
      <c r="G65" s="1"/>
    </row>
    <row r="66" spans="1:7" x14ac:dyDescent="0.25">
      <c r="A66" s="1"/>
      <c r="B66" s="10">
        <v>46295</v>
      </c>
      <c r="C66" s="1" t="s">
        <v>29</v>
      </c>
      <c r="D66" s="1">
        <v>0.63272828866999997</v>
      </c>
      <c r="E66" s="1">
        <v>6.9439857739299997</v>
      </c>
      <c r="F66" s="1"/>
      <c r="G66" s="1"/>
    </row>
    <row r="67" spans="1:7" x14ac:dyDescent="0.25">
      <c r="A67" s="1"/>
      <c r="B67" s="10">
        <v>46295</v>
      </c>
      <c r="C67" s="1" t="s">
        <v>178</v>
      </c>
      <c r="D67" s="1">
        <v>0.61682308531999996</v>
      </c>
      <c r="E67" s="1">
        <v>13.85016196194</v>
      </c>
      <c r="F67" s="1">
        <v>1.22636062409</v>
      </c>
      <c r="G67" s="1"/>
    </row>
    <row r="68" spans="1:7" x14ac:dyDescent="0.25">
      <c r="A68" s="1"/>
      <c r="B68" s="10">
        <v>46295</v>
      </c>
      <c r="C68" s="1" t="s">
        <v>9</v>
      </c>
      <c r="D68" s="1">
        <v>0.43996826035999997</v>
      </c>
      <c r="E68" s="1">
        <v>3.05936957113</v>
      </c>
      <c r="F68" s="1">
        <v>9.7796722299999996E-3</v>
      </c>
      <c r="G68" s="1"/>
    </row>
    <row r="69" spans="1:7" x14ac:dyDescent="0.25">
      <c r="A69" s="1"/>
      <c r="B69" s="10">
        <v>46295</v>
      </c>
      <c r="C69" s="1" t="s">
        <v>179</v>
      </c>
      <c r="D69" s="1">
        <v>3.6281097980000003E-2</v>
      </c>
      <c r="E69" s="1">
        <v>0.18739720107999999</v>
      </c>
      <c r="F69" s="1">
        <v>4.2354370910000001E-2</v>
      </c>
      <c r="G69" s="1"/>
    </row>
    <row r="70" spans="1:7" x14ac:dyDescent="0.25">
      <c r="A70" s="1"/>
      <c r="B70" s="10">
        <v>46295</v>
      </c>
      <c r="C70" s="1" t="s">
        <v>180</v>
      </c>
      <c r="D70" s="1">
        <v>0.13748570841999999</v>
      </c>
      <c r="E70" s="1">
        <v>0.99502012615000002</v>
      </c>
      <c r="F70" s="1">
        <v>6.8385795220000004E-2</v>
      </c>
      <c r="G70" s="1"/>
    </row>
    <row r="71" spans="1:7" x14ac:dyDescent="0.25">
      <c r="A71" s="1"/>
      <c r="B71" s="16">
        <v>46295</v>
      </c>
      <c r="C71" s="15" t="s">
        <v>181</v>
      </c>
      <c r="D71" s="15">
        <v>5.7535996169999999E-2</v>
      </c>
      <c r="E71" s="15">
        <v>0.77845054070999997</v>
      </c>
      <c r="F71" s="15">
        <v>8.5736010330000001E-2</v>
      </c>
      <c r="G71" s="1"/>
    </row>
    <row r="72" spans="1:7" x14ac:dyDescent="0.25">
      <c r="A72" s="1"/>
      <c r="B72" s="1"/>
      <c r="C72" s="1"/>
      <c r="D72" s="1"/>
      <c r="E72" s="1"/>
      <c r="F72" s="1"/>
      <c r="G72" s="1"/>
    </row>
    <row r="73" spans="1:7" x14ac:dyDescent="0.25">
      <c r="A73" s="1"/>
      <c r="B73" s="89" t="s">
        <v>49</v>
      </c>
      <c r="C73" s="88"/>
      <c r="D73" s="88"/>
      <c r="E73" s="88"/>
      <c r="F73" s="88"/>
      <c r="G73" s="1"/>
    </row>
    <row r="74" spans="1:7" x14ac:dyDescent="0.25">
      <c r="A74" s="1"/>
      <c r="B74" s="18" t="s">
        <v>34</v>
      </c>
      <c r="C74" s="1"/>
      <c r="D74" s="1"/>
      <c r="E74" s="1"/>
      <c r="F74" s="1"/>
      <c r="G74" s="1"/>
    </row>
  </sheetData>
  <mergeCells count="1">
    <mergeCell ref="B73:F73"/>
  </mergeCells>
  <pageMargins left="0.7" right="0.7" top="0.75" bottom="0.75" header="0.3" footer="0.3"/>
  <pageSetup paperSize="9" orientation="portrait" horizontalDpi="300" verticalDpi="30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>
    <tabColor rgb="FF19234F"/>
  </sheetPr>
  <dimension ref="A1:F41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12" t="s">
        <v>182</v>
      </c>
      <c r="C2" s="1"/>
      <c r="D2" s="1"/>
      <c r="E2" s="1"/>
      <c r="F2" s="1"/>
    </row>
    <row r="3" spans="1:6" x14ac:dyDescent="0.25">
      <c r="A3" s="1"/>
      <c r="B3" s="13" t="s">
        <v>176</v>
      </c>
      <c r="C3" s="1"/>
      <c r="D3" s="1"/>
      <c r="E3" s="1"/>
      <c r="F3" s="1"/>
    </row>
    <row r="4" spans="1:6" x14ac:dyDescent="0.25">
      <c r="A4" s="1"/>
      <c r="B4" s="15"/>
      <c r="C4" s="15"/>
      <c r="D4" s="15"/>
      <c r="E4" s="15"/>
      <c r="F4" s="1"/>
    </row>
    <row r="5" spans="1:6" ht="26.25" x14ac:dyDescent="0.25">
      <c r="A5" s="1"/>
      <c r="B5" s="14" t="s">
        <v>37</v>
      </c>
      <c r="C5" s="14" t="s">
        <v>129</v>
      </c>
      <c r="D5" s="14" t="s">
        <v>183</v>
      </c>
      <c r="E5" s="14" t="s">
        <v>184</v>
      </c>
      <c r="F5" s="1"/>
    </row>
    <row r="6" spans="1:6" x14ac:dyDescent="0.25">
      <c r="A6" s="1"/>
      <c r="B6" s="10">
        <v>42735</v>
      </c>
      <c r="C6" s="1" t="s">
        <v>46</v>
      </c>
      <c r="D6" s="1">
        <v>5.7665442358484302E-2</v>
      </c>
      <c r="E6" s="1">
        <v>1.0112114282301399E-2</v>
      </c>
      <c r="F6" s="1"/>
    </row>
    <row r="7" spans="1:6" x14ac:dyDescent="0.25">
      <c r="A7" s="1"/>
      <c r="B7" s="10">
        <v>43100</v>
      </c>
      <c r="C7" s="1" t="s">
        <v>46</v>
      </c>
      <c r="D7" s="1">
        <v>6.6355313051961004E-2</v>
      </c>
      <c r="E7" s="1">
        <v>1.24800134899462E-2</v>
      </c>
      <c r="F7" s="1"/>
    </row>
    <row r="8" spans="1:6" x14ac:dyDescent="0.25">
      <c r="A8" s="1"/>
      <c r="B8" s="10">
        <v>43465</v>
      </c>
      <c r="C8" s="1" t="s">
        <v>46</v>
      </c>
      <c r="D8" s="1">
        <v>7.1646613861570105E-2</v>
      </c>
      <c r="E8" s="1">
        <v>1.5564026633486E-2</v>
      </c>
      <c r="F8" s="1"/>
    </row>
    <row r="9" spans="1:6" x14ac:dyDescent="0.25">
      <c r="A9" s="1"/>
      <c r="B9" s="10">
        <v>43830</v>
      </c>
      <c r="C9" s="1" t="s">
        <v>46</v>
      </c>
      <c r="D9" s="1">
        <v>8.3753036101931105E-2</v>
      </c>
      <c r="E9" s="1">
        <v>2.7571907808082802E-2</v>
      </c>
      <c r="F9" s="1"/>
    </row>
    <row r="10" spans="1:6" x14ac:dyDescent="0.25">
      <c r="A10" s="1"/>
      <c r="B10" s="10">
        <v>44196</v>
      </c>
      <c r="C10" s="1" t="s">
        <v>46</v>
      </c>
      <c r="D10" s="1">
        <v>9.2770980007963397E-2</v>
      </c>
      <c r="E10" s="1">
        <v>3.8215767736412498E-2</v>
      </c>
      <c r="F10" s="1"/>
    </row>
    <row r="11" spans="1:6" x14ac:dyDescent="0.25">
      <c r="A11" s="1"/>
      <c r="B11" s="10">
        <v>44561</v>
      </c>
      <c r="C11" s="1" t="s">
        <v>46</v>
      </c>
      <c r="D11" s="1">
        <v>0.128442315576349</v>
      </c>
      <c r="E11" s="1">
        <v>6.4787691473886799E-2</v>
      </c>
      <c r="F11" s="1"/>
    </row>
    <row r="12" spans="1:6" x14ac:dyDescent="0.25">
      <c r="A12" s="1"/>
      <c r="B12" s="10">
        <v>44926</v>
      </c>
      <c r="C12" s="1" t="s">
        <v>46</v>
      </c>
      <c r="D12" s="1">
        <v>0.17772717094166801</v>
      </c>
      <c r="E12" s="1">
        <v>7.8723407306390603E-2</v>
      </c>
      <c r="F12" s="1"/>
    </row>
    <row r="13" spans="1:6" x14ac:dyDescent="0.25">
      <c r="A13" s="1"/>
      <c r="B13" s="10">
        <v>45291</v>
      </c>
      <c r="C13" s="1" t="s">
        <v>46</v>
      </c>
      <c r="D13" s="1">
        <v>0.25997712372999998</v>
      </c>
      <c r="E13" s="1">
        <v>0.15814725855</v>
      </c>
      <c r="F13" s="1"/>
    </row>
    <row r="14" spans="1:6" x14ac:dyDescent="0.25">
      <c r="A14" s="1"/>
      <c r="B14" s="10">
        <v>45657</v>
      </c>
      <c r="C14" s="1" t="s">
        <v>46</v>
      </c>
      <c r="D14" s="1">
        <v>0.38762706675000003</v>
      </c>
      <c r="E14" s="1">
        <v>0.35145450723999999</v>
      </c>
      <c r="F14" s="1"/>
    </row>
    <row r="15" spans="1:6" x14ac:dyDescent="0.25">
      <c r="A15" s="1"/>
      <c r="B15" s="10">
        <v>46022</v>
      </c>
      <c r="C15" s="1" t="s">
        <v>46</v>
      </c>
      <c r="D15" s="1">
        <v>0.61321842206999999</v>
      </c>
      <c r="E15" s="1">
        <v>0.60730641923999995</v>
      </c>
      <c r="F15" s="1"/>
    </row>
    <row r="16" spans="1:6" x14ac:dyDescent="0.25">
      <c r="A16" s="1"/>
      <c r="B16" s="10">
        <v>46295</v>
      </c>
      <c r="C16" s="1" t="s">
        <v>46</v>
      </c>
      <c r="D16" s="1">
        <v>0.82666377924000001</v>
      </c>
      <c r="E16" s="1">
        <v>1.09415865768</v>
      </c>
      <c r="F16" s="1"/>
    </row>
    <row r="17" spans="1:6" x14ac:dyDescent="0.25">
      <c r="A17" s="1"/>
      <c r="B17" s="10">
        <v>42735</v>
      </c>
      <c r="C17" s="1" t="s">
        <v>47</v>
      </c>
      <c r="D17" s="1">
        <v>9.6862088627871792</v>
      </c>
      <c r="E17" s="1">
        <v>1.08024594454045</v>
      </c>
      <c r="F17" s="1"/>
    </row>
    <row r="18" spans="1:6" x14ac:dyDescent="0.25">
      <c r="A18" s="1"/>
      <c r="B18" s="10">
        <v>43100</v>
      </c>
      <c r="C18" s="1" t="s">
        <v>47</v>
      </c>
      <c r="D18" s="1">
        <v>10.310389652754701</v>
      </c>
      <c r="E18" s="1">
        <v>1.37470635464729</v>
      </c>
      <c r="F18" s="1"/>
    </row>
    <row r="19" spans="1:6" x14ac:dyDescent="0.25">
      <c r="A19" s="1"/>
      <c r="B19" s="10">
        <v>43465</v>
      </c>
      <c r="C19" s="1" t="s">
        <v>47</v>
      </c>
      <c r="D19" s="1">
        <v>10.8109678927998</v>
      </c>
      <c r="E19" s="1">
        <v>1.5339416958683401</v>
      </c>
      <c r="F19" s="1"/>
    </row>
    <row r="20" spans="1:6" x14ac:dyDescent="0.25">
      <c r="A20" s="1"/>
      <c r="B20" s="10">
        <v>43830</v>
      </c>
      <c r="C20" s="1" t="s">
        <v>47</v>
      </c>
      <c r="D20" s="1">
        <v>11.7659499522291</v>
      </c>
      <c r="E20" s="1">
        <v>2.38434956507797</v>
      </c>
      <c r="F20" s="1"/>
    </row>
    <row r="21" spans="1:6" x14ac:dyDescent="0.25">
      <c r="A21" s="1"/>
      <c r="B21" s="10">
        <v>44196</v>
      </c>
      <c r="C21" s="1" t="s">
        <v>47</v>
      </c>
      <c r="D21" s="1">
        <v>11.953196616419101</v>
      </c>
      <c r="E21" s="1">
        <v>2.8274491285526602</v>
      </c>
      <c r="F21" s="1"/>
    </row>
    <row r="22" spans="1:6" x14ac:dyDescent="0.25">
      <c r="A22" s="1"/>
      <c r="B22" s="10">
        <v>44561</v>
      </c>
      <c r="C22" s="1" t="s">
        <v>47</v>
      </c>
      <c r="D22" s="1">
        <v>12.183113058143199</v>
      </c>
      <c r="E22" s="1">
        <v>4.1345639730386896</v>
      </c>
      <c r="F22" s="1"/>
    </row>
    <row r="23" spans="1:6" x14ac:dyDescent="0.25">
      <c r="A23" s="1"/>
      <c r="B23" s="10">
        <v>44926</v>
      </c>
      <c r="C23" s="1" t="s">
        <v>47</v>
      </c>
      <c r="D23" s="1">
        <v>12.03366181927</v>
      </c>
      <c r="E23" s="1">
        <v>3.8284775842789802</v>
      </c>
      <c r="F23" s="1"/>
    </row>
    <row r="24" spans="1:6" x14ac:dyDescent="0.25">
      <c r="A24" s="1"/>
      <c r="B24" s="10">
        <v>45291</v>
      </c>
      <c r="C24" s="1" t="s">
        <v>47</v>
      </c>
      <c r="D24" s="1">
        <v>12.50761372665</v>
      </c>
      <c r="E24" s="1">
        <v>5.4766149982199996</v>
      </c>
      <c r="F24" s="1"/>
    </row>
    <row r="25" spans="1:6" x14ac:dyDescent="0.25">
      <c r="A25" s="1"/>
      <c r="B25" s="10">
        <v>45657</v>
      </c>
      <c r="C25" s="1" t="s">
        <v>47</v>
      </c>
      <c r="D25" s="1">
        <v>12.97199862287</v>
      </c>
      <c r="E25" s="1">
        <v>7.7237536928599999</v>
      </c>
      <c r="F25" s="1"/>
    </row>
    <row r="26" spans="1:6" x14ac:dyDescent="0.25">
      <c r="A26" s="1"/>
      <c r="B26" s="10">
        <v>46022</v>
      </c>
      <c r="C26" s="1" t="s">
        <v>47</v>
      </c>
      <c r="D26" s="1">
        <v>14.03013329977</v>
      </c>
      <c r="E26" s="1">
        <v>10.251805614729999</v>
      </c>
      <c r="F26" s="1"/>
    </row>
    <row r="27" spans="1:6" x14ac:dyDescent="0.25">
      <c r="A27" s="1"/>
      <c r="B27" s="10">
        <v>46295</v>
      </c>
      <c r="C27" s="1" t="s">
        <v>47</v>
      </c>
      <c r="D27" s="1">
        <v>14.07403983965</v>
      </c>
      <c r="E27" s="1">
        <v>11.74034533529</v>
      </c>
      <c r="F27" s="1"/>
    </row>
    <row r="28" spans="1:6" x14ac:dyDescent="0.25">
      <c r="A28" s="1"/>
      <c r="B28" s="10">
        <v>42735</v>
      </c>
      <c r="C28" s="1" t="s">
        <v>48</v>
      </c>
      <c r="D28" s="1">
        <v>0.40615878366713098</v>
      </c>
      <c r="E28" s="1">
        <v>1.1930770031189899E-3</v>
      </c>
      <c r="F28" s="1"/>
    </row>
    <row r="29" spans="1:6" x14ac:dyDescent="0.25">
      <c r="A29" s="1"/>
      <c r="B29" s="10">
        <v>43100</v>
      </c>
      <c r="C29" s="1" t="s">
        <v>48</v>
      </c>
      <c r="D29" s="1">
        <v>0.52514181792554204</v>
      </c>
      <c r="E29" s="1">
        <v>2.0831088048311099E-3</v>
      </c>
      <c r="F29" s="1"/>
    </row>
    <row r="30" spans="1:6" x14ac:dyDescent="0.25">
      <c r="A30" s="1"/>
      <c r="B30" s="10">
        <v>43465</v>
      </c>
      <c r="C30" s="1" t="s">
        <v>48</v>
      </c>
      <c r="D30" s="1">
        <v>0.63243417870197105</v>
      </c>
      <c r="E30" s="1">
        <v>1.15526831880019E-2</v>
      </c>
      <c r="F30" s="1"/>
    </row>
    <row r="31" spans="1:6" x14ac:dyDescent="0.25">
      <c r="A31" s="1"/>
      <c r="B31" s="10">
        <v>43830</v>
      </c>
      <c r="C31" s="1" t="s">
        <v>48</v>
      </c>
      <c r="D31" s="1">
        <v>0.73816872050965598</v>
      </c>
      <c r="E31" s="1">
        <v>1.6154268494259699E-2</v>
      </c>
      <c r="F31" s="1"/>
    </row>
    <row r="32" spans="1:6" x14ac:dyDescent="0.25">
      <c r="A32" s="1"/>
      <c r="B32" s="10">
        <v>44196</v>
      </c>
      <c r="C32" s="1" t="s">
        <v>48</v>
      </c>
      <c r="D32" s="1">
        <v>0.922953497826</v>
      </c>
      <c r="E32" s="1">
        <v>4.4028007468312397E-2</v>
      </c>
      <c r="F32" s="1"/>
    </row>
    <row r="33" spans="1:6" x14ac:dyDescent="0.25">
      <c r="A33" s="1"/>
      <c r="B33" s="10">
        <v>44561</v>
      </c>
      <c r="C33" s="1" t="s">
        <v>48</v>
      </c>
      <c r="D33" s="1">
        <v>1.1330645091087701</v>
      </c>
      <c r="E33" s="1">
        <v>5.87431885168226E-2</v>
      </c>
      <c r="F33" s="1"/>
    </row>
    <row r="34" spans="1:6" x14ac:dyDescent="0.25">
      <c r="A34" s="1"/>
      <c r="B34" s="10">
        <v>44926</v>
      </c>
      <c r="C34" s="1" t="s">
        <v>48</v>
      </c>
      <c r="D34" s="1">
        <v>1.2796071517871099</v>
      </c>
      <c r="E34" s="1">
        <v>0.16001999875506001</v>
      </c>
      <c r="F34" s="1"/>
    </row>
    <row r="35" spans="1:6" x14ac:dyDescent="0.25">
      <c r="A35" s="1"/>
      <c r="B35" s="10">
        <v>45291</v>
      </c>
      <c r="C35" s="1" t="s">
        <v>48</v>
      </c>
      <c r="D35" s="1">
        <v>1.5901165927700001</v>
      </c>
      <c r="E35" s="1">
        <v>0.27597927019000001</v>
      </c>
      <c r="F35" s="1"/>
    </row>
    <row r="36" spans="1:6" x14ac:dyDescent="0.25">
      <c r="A36" s="1"/>
      <c r="B36" s="10">
        <v>45657</v>
      </c>
      <c r="C36" s="1" t="s">
        <v>48</v>
      </c>
      <c r="D36" s="1">
        <v>1.4960913759200001</v>
      </c>
      <c r="E36" s="1">
        <v>0.34213914723</v>
      </c>
      <c r="F36" s="1"/>
    </row>
    <row r="37" spans="1:6" x14ac:dyDescent="0.25">
      <c r="A37" s="1"/>
      <c r="B37" s="10">
        <v>46022</v>
      </c>
      <c r="C37" s="1" t="s">
        <v>48</v>
      </c>
      <c r="D37" s="1">
        <v>1.33295154429</v>
      </c>
      <c r="E37" s="1">
        <v>0.29969731697000002</v>
      </c>
      <c r="F37" s="1"/>
    </row>
    <row r="38" spans="1:6" x14ac:dyDescent="0.25">
      <c r="A38" s="1"/>
      <c r="B38" s="16">
        <v>46295</v>
      </c>
      <c r="C38" s="15" t="s">
        <v>48</v>
      </c>
      <c r="D38" s="15">
        <v>1.14364098185</v>
      </c>
      <c r="E38" s="15">
        <v>0.28897549093000002</v>
      </c>
      <c r="F38" s="1"/>
    </row>
    <row r="39" spans="1:6" x14ac:dyDescent="0.25">
      <c r="A39" s="1"/>
      <c r="B39" s="1"/>
      <c r="C39" s="1"/>
      <c r="D39" s="1"/>
      <c r="E39" s="1"/>
      <c r="F39" s="1"/>
    </row>
    <row r="40" spans="1:6" x14ac:dyDescent="0.25">
      <c r="A40" s="1"/>
      <c r="B40" s="89" t="s">
        <v>49</v>
      </c>
      <c r="C40" s="88"/>
      <c r="D40" s="88"/>
      <c r="E40" s="88"/>
      <c r="F40" s="1"/>
    </row>
    <row r="41" spans="1:6" x14ac:dyDescent="0.25">
      <c r="A41" s="1"/>
      <c r="B41" s="18" t="s">
        <v>34</v>
      </c>
      <c r="C41" s="1"/>
      <c r="D41" s="1"/>
      <c r="E41" s="1"/>
      <c r="F41" s="1"/>
    </row>
  </sheetData>
  <mergeCells count="1">
    <mergeCell ref="B40:E40"/>
  </mergeCells>
  <pageMargins left="0.7" right="0.7" top="0.75" bottom="0.75" header="0.3" footer="0.3"/>
  <pageSetup paperSize="9" orientation="portrait" horizontalDpi="300" verticalDpi="30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>
    <tabColor rgb="FFD33631"/>
  </sheetPr>
  <dimension ref="A1:F32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22" t="s">
        <v>185</v>
      </c>
      <c r="C2" s="1"/>
      <c r="D2" s="1"/>
      <c r="E2" s="1"/>
      <c r="F2" s="1"/>
    </row>
    <row r="3" spans="1:6" x14ac:dyDescent="0.25">
      <c r="A3" s="1"/>
      <c r="B3" s="23"/>
      <c r="C3" s="1"/>
      <c r="D3" s="1"/>
      <c r="E3" s="1"/>
      <c r="F3" s="1"/>
    </row>
    <row r="4" spans="1:6" x14ac:dyDescent="0.25">
      <c r="A4" s="1"/>
      <c r="B4" s="25"/>
      <c r="C4" s="25"/>
      <c r="D4" s="25"/>
      <c r="E4" s="25"/>
      <c r="F4" s="1"/>
    </row>
    <row r="5" spans="1:6" ht="39" x14ac:dyDescent="0.25">
      <c r="A5" s="1"/>
      <c r="B5" s="24" t="s">
        <v>37</v>
      </c>
      <c r="C5" s="24" t="s">
        <v>186</v>
      </c>
      <c r="D5" s="24" t="s">
        <v>187</v>
      </c>
      <c r="E5" s="24" t="s">
        <v>64</v>
      </c>
      <c r="F5" s="1"/>
    </row>
    <row r="6" spans="1:6" x14ac:dyDescent="0.25">
      <c r="A6" s="1"/>
      <c r="B6" s="10">
        <v>42369</v>
      </c>
      <c r="C6" s="1" t="s">
        <v>188</v>
      </c>
      <c r="D6" s="1">
        <v>0.40411992601000002</v>
      </c>
      <c r="E6" s="6">
        <v>236948</v>
      </c>
      <c r="F6" s="1"/>
    </row>
    <row r="7" spans="1:6" x14ac:dyDescent="0.25">
      <c r="A7" s="1"/>
      <c r="B7" s="10">
        <v>42735</v>
      </c>
      <c r="C7" s="1" t="s">
        <v>188</v>
      </c>
      <c r="D7" s="1">
        <v>0.47095368691</v>
      </c>
      <c r="E7" s="6">
        <v>257049</v>
      </c>
      <c r="F7" s="1"/>
    </row>
    <row r="8" spans="1:6" x14ac:dyDescent="0.25">
      <c r="A8" s="1"/>
      <c r="B8" s="10">
        <v>43100</v>
      </c>
      <c r="C8" s="1" t="s">
        <v>188</v>
      </c>
      <c r="D8" s="1">
        <v>0.51703083043999998</v>
      </c>
      <c r="E8" s="6">
        <v>285775</v>
      </c>
      <c r="F8" s="1"/>
    </row>
    <row r="9" spans="1:6" x14ac:dyDescent="0.25">
      <c r="A9" s="1"/>
      <c r="B9" s="10">
        <v>43465</v>
      </c>
      <c r="C9" s="1" t="s">
        <v>188</v>
      </c>
      <c r="D9" s="1">
        <v>0.56159607656999999</v>
      </c>
      <c r="E9" s="6">
        <v>305060</v>
      </c>
      <c r="F9" s="1"/>
    </row>
    <row r="10" spans="1:6" x14ac:dyDescent="0.25">
      <c r="A10" s="1"/>
      <c r="B10" s="10">
        <v>43830</v>
      </c>
      <c r="C10" s="1" t="s">
        <v>188</v>
      </c>
      <c r="D10" s="1">
        <v>0.67946984047000003</v>
      </c>
      <c r="E10" s="6">
        <v>320447</v>
      </c>
      <c r="F10" s="1"/>
    </row>
    <row r="11" spans="1:6" x14ac:dyDescent="0.25">
      <c r="A11" s="1"/>
      <c r="B11" s="10">
        <v>44196</v>
      </c>
      <c r="C11" s="1" t="s">
        <v>188</v>
      </c>
      <c r="D11" s="1">
        <v>0.73565222386999995</v>
      </c>
      <c r="E11" s="6">
        <v>335312</v>
      </c>
      <c r="F11" s="1"/>
    </row>
    <row r="12" spans="1:6" x14ac:dyDescent="0.25">
      <c r="A12" s="1"/>
      <c r="B12" s="10">
        <v>44561</v>
      </c>
      <c r="C12" s="1" t="s">
        <v>188</v>
      </c>
      <c r="D12" s="1">
        <v>0.85215257786999998</v>
      </c>
      <c r="E12" s="6">
        <v>351251</v>
      </c>
      <c r="F12" s="1"/>
    </row>
    <row r="13" spans="1:6" x14ac:dyDescent="0.25">
      <c r="A13" s="1"/>
      <c r="B13" s="10">
        <v>44926</v>
      </c>
      <c r="C13" s="1" t="s">
        <v>188</v>
      </c>
      <c r="D13" s="1">
        <v>0.87560833811000005</v>
      </c>
      <c r="E13" s="6">
        <v>374702</v>
      </c>
      <c r="F13" s="1"/>
    </row>
    <row r="14" spans="1:6" x14ac:dyDescent="0.25">
      <c r="A14" s="1"/>
      <c r="B14" s="10">
        <v>45291</v>
      </c>
      <c r="C14" s="1" t="s">
        <v>188</v>
      </c>
      <c r="D14" s="1">
        <v>1.0451232161999999</v>
      </c>
      <c r="E14" s="6">
        <v>394326</v>
      </c>
      <c r="F14" s="1"/>
    </row>
    <row r="15" spans="1:6" x14ac:dyDescent="0.25">
      <c r="A15" s="1"/>
      <c r="B15" s="10">
        <v>45657</v>
      </c>
      <c r="C15" s="1" t="s">
        <v>188</v>
      </c>
      <c r="D15" s="1">
        <v>1.19945559886</v>
      </c>
      <c r="E15" s="6">
        <v>417157</v>
      </c>
      <c r="F15" s="1"/>
    </row>
    <row r="16" spans="1:6" x14ac:dyDescent="0.25">
      <c r="A16" s="1"/>
      <c r="B16" s="10">
        <v>46022</v>
      </c>
      <c r="C16" s="1" t="s">
        <v>188</v>
      </c>
      <c r="D16" s="1">
        <v>1.3791365007800001</v>
      </c>
      <c r="E16" s="6">
        <v>444107</v>
      </c>
      <c r="F16" s="1"/>
    </row>
    <row r="17" spans="1:6" x14ac:dyDescent="0.25">
      <c r="A17" s="1"/>
      <c r="B17" s="10">
        <v>46295</v>
      </c>
      <c r="C17" s="1" t="s">
        <v>188</v>
      </c>
      <c r="D17" s="1">
        <v>1.51259393856</v>
      </c>
      <c r="E17" s="6">
        <v>465630</v>
      </c>
      <c r="F17" s="1"/>
    </row>
    <row r="18" spans="1:6" x14ac:dyDescent="0.25">
      <c r="A18" s="1"/>
      <c r="B18" s="10">
        <v>42369</v>
      </c>
      <c r="C18" s="1" t="s">
        <v>189</v>
      </c>
      <c r="D18" s="1">
        <v>9.0412277139999997E-2</v>
      </c>
      <c r="E18" s="6">
        <v>28776</v>
      </c>
      <c r="F18" s="1"/>
    </row>
    <row r="19" spans="1:6" x14ac:dyDescent="0.25">
      <c r="A19" s="1"/>
      <c r="B19" s="10">
        <v>42735</v>
      </c>
      <c r="C19" s="1" t="s">
        <v>189</v>
      </c>
      <c r="D19" s="1">
        <v>0.10313728758</v>
      </c>
      <c r="E19" s="6">
        <v>29237</v>
      </c>
      <c r="F19" s="1"/>
    </row>
    <row r="20" spans="1:6" x14ac:dyDescent="0.25">
      <c r="A20" s="1"/>
      <c r="B20" s="10">
        <v>43100</v>
      </c>
      <c r="C20" s="1" t="s">
        <v>189</v>
      </c>
      <c r="D20" s="1">
        <v>0.11275551477</v>
      </c>
      <c r="E20" s="6">
        <v>30409</v>
      </c>
      <c r="F20" s="1"/>
    </row>
    <row r="21" spans="1:6" x14ac:dyDescent="0.25">
      <c r="A21" s="1"/>
      <c r="B21" s="10">
        <v>43465</v>
      </c>
      <c r="C21" s="1" t="s">
        <v>189</v>
      </c>
      <c r="D21" s="1">
        <v>0.12051947312</v>
      </c>
      <c r="E21" s="6">
        <v>40478</v>
      </c>
      <c r="F21" s="1"/>
    </row>
    <row r="22" spans="1:6" x14ac:dyDescent="0.25">
      <c r="A22" s="1"/>
      <c r="B22" s="10">
        <v>43830</v>
      </c>
      <c r="C22" s="1" t="s">
        <v>189</v>
      </c>
      <c r="D22" s="1">
        <v>0.14621996689</v>
      </c>
      <c r="E22" s="6">
        <v>44568</v>
      </c>
      <c r="F22" s="1"/>
    </row>
    <row r="23" spans="1:6" x14ac:dyDescent="0.25">
      <c r="A23" s="1"/>
      <c r="B23" s="10">
        <v>44196</v>
      </c>
      <c r="C23" s="1" t="s">
        <v>189</v>
      </c>
      <c r="D23" s="1">
        <v>0.15901182826999999</v>
      </c>
      <c r="E23" s="6">
        <v>45228</v>
      </c>
      <c r="F23" s="1"/>
    </row>
    <row r="24" spans="1:6" x14ac:dyDescent="0.25">
      <c r="A24" s="1"/>
      <c r="B24" s="10">
        <v>44561</v>
      </c>
      <c r="C24" s="1" t="s">
        <v>189</v>
      </c>
      <c r="D24" s="1">
        <v>0.18371235020000001</v>
      </c>
      <c r="E24" s="6">
        <v>46002</v>
      </c>
      <c r="F24" s="1"/>
    </row>
    <row r="25" spans="1:6" x14ac:dyDescent="0.25">
      <c r="A25" s="1"/>
      <c r="B25" s="10">
        <v>44926</v>
      </c>
      <c r="C25" s="1" t="s">
        <v>189</v>
      </c>
      <c r="D25" s="1">
        <v>0.18159700770000001</v>
      </c>
      <c r="E25" s="6">
        <v>47718</v>
      </c>
      <c r="F25" s="1"/>
    </row>
    <row r="26" spans="1:6" x14ac:dyDescent="0.25">
      <c r="A26" s="1"/>
      <c r="B26" s="10">
        <v>45291</v>
      </c>
      <c r="C26" s="1" t="s">
        <v>189</v>
      </c>
      <c r="D26" s="1">
        <v>0.2151015872</v>
      </c>
      <c r="E26" s="6">
        <v>48683</v>
      </c>
      <c r="F26" s="1"/>
    </row>
    <row r="27" spans="1:6" x14ac:dyDescent="0.25">
      <c r="A27" s="1"/>
      <c r="B27" s="10">
        <v>45657</v>
      </c>
      <c r="C27" s="1" t="s">
        <v>189</v>
      </c>
      <c r="D27" s="1">
        <v>0.24700924815</v>
      </c>
      <c r="E27" s="6">
        <v>49609</v>
      </c>
      <c r="F27" s="1"/>
    </row>
    <row r="28" spans="1:6" x14ac:dyDescent="0.25">
      <c r="A28" s="1"/>
      <c r="B28" s="10">
        <v>46022</v>
      </c>
      <c r="C28" s="1" t="s">
        <v>189</v>
      </c>
      <c r="D28" s="1">
        <v>0.28082023955000002</v>
      </c>
      <c r="E28" s="6">
        <v>50999</v>
      </c>
      <c r="F28" s="1"/>
    </row>
    <row r="29" spans="1:6" x14ac:dyDescent="0.25">
      <c r="A29" s="1"/>
      <c r="B29" s="26">
        <v>46295</v>
      </c>
      <c r="C29" s="25" t="s">
        <v>189</v>
      </c>
      <c r="D29" s="25">
        <v>0.30569434774999998</v>
      </c>
      <c r="E29" s="27">
        <v>51931</v>
      </c>
      <c r="F29" s="1"/>
    </row>
    <row r="30" spans="1:6" x14ac:dyDescent="0.25">
      <c r="A30" s="1"/>
      <c r="B30" s="1"/>
      <c r="C30" s="1"/>
      <c r="D30" s="1"/>
      <c r="E30" s="1"/>
      <c r="F30" s="1"/>
    </row>
    <row r="31" spans="1:6" x14ac:dyDescent="0.25">
      <c r="A31" s="1"/>
      <c r="B31" s="90" t="s">
        <v>49</v>
      </c>
      <c r="C31" s="88"/>
      <c r="D31" s="88"/>
      <c r="E31" s="88"/>
      <c r="F31" s="1"/>
    </row>
    <row r="32" spans="1:6" x14ac:dyDescent="0.25">
      <c r="A32" s="1"/>
      <c r="B32" s="28" t="s">
        <v>34</v>
      </c>
      <c r="C32" s="1"/>
      <c r="D32" s="1"/>
      <c r="E32" s="1"/>
      <c r="F32" s="1"/>
    </row>
  </sheetData>
  <mergeCells count="1">
    <mergeCell ref="B31:E31"/>
  </mergeCells>
  <pageMargins left="0.7" right="0.7" top="0.75" bottom="0.75" header="0.3" footer="0.3"/>
  <pageSetup paperSize="9" orientation="portrait" horizontalDpi="300" verticalDpi="30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>
    <tabColor rgb="FFD33631"/>
  </sheetPr>
  <dimension ref="A1:F52"/>
  <sheetViews>
    <sheetView showGridLines="0" workbookViewId="0"/>
  </sheetViews>
  <sheetFormatPr defaultColWidth="11.42578125" defaultRowHeight="15" x14ac:dyDescent="0.25"/>
  <cols>
    <col min="2" max="2" width="13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22" t="s">
        <v>190</v>
      </c>
      <c r="C2" s="1"/>
      <c r="D2" s="1"/>
      <c r="E2" s="1"/>
      <c r="F2" s="1"/>
    </row>
    <row r="3" spans="1:6" x14ac:dyDescent="0.25">
      <c r="A3" s="1"/>
      <c r="B3" s="23" t="s">
        <v>191</v>
      </c>
      <c r="C3" s="1"/>
      <c r="D3" s="1"/>
      <c r="E3" s="1"/>
      <c r="F3" s="1"/>
    </row>
    <row r="4" spans="1:6" x14ac:dyDescent="0.25">
      <c r="A4" s="1"/>
      <c r="B4" s="25"/>
      <c r="C4" s="25"/>
      <c r="D4" s="25"/>
      <c r="E4" s="25"/>
      <c r="F4" s="1"/>
    </row>
    <row r="5" spans="1:6" x14ac:dyDescent="0.25">
      <c r="A5" s="1"/>
      <c r="B5" s="24" t="s">
        <v>186</v>
      </c>
      <c r="C5" s="24" t="s">
        <v>62</v>
      </c>
      <c r="D5" s="24" t="s">
        <v>63</v>
      </c>
      <c r="E5" s="24" t="s">
        <v>64</v>
      </c>
      <c r="F5" s="1"/>
    </row>
    <row r="6" spans="1:6" x14ac:dyDescent="0.25">
      <c r="A6" s="1"/>
      <c r="B6" s="1" t="s">
        <v>188</v>
      </c>
      <c r="C6" s="1" t="s">
        <v>65</v>
      </c>
      <c r="D6" s="1" t="s">
        <v>66</v>
      </c>
      <c r="E6" s="6">
        <v>1358</v>
      </c>
      <c r="F6" s="1"/>
    </row>
    <row r="7" spans="1:6" x14ac:dyDescent="0.25">
      <c r="A7" s="1"/>
      <c r="B7" s="1" t="s">
        <v>188</v>
      </c>
      <c r="C7" s="1" t="s">
        <v>65</v>
      </c>
      <c r="D7" s="1" t="s">
        <v>67</v>
      </c>
      <c r="E7" s="6">
        <v>7799</v>
      </c>
      <c r="F7" s="1"/>
    </row>
    <row r="8" spans="1:6" x14ac:dyDescent="0.25">
      <c r="A8" s="1"/>
      <c r="B8" s="1" t="s">
        <v>188</v>
      </c>
      <c r="C8" s="1" t="s">
        <v>65</v>
      </c>
      <c r="D8" s="1" t="s">
        <v>68</v>
      </c>
      <c r="E8" s="6">
        <v>15776</v>
      </c>
      <c r="F8" s="1"/>
    </row>
    <row r="9" spans="1:6" x14ac:dyDescent="0.25">
      <c r="A9" s="1"/>
      <c r="B9" s="1" t="s">
        <v>188</v>
      </c>
      <c r="C9" s="1" t="s">
        <v>65</v>
      </c>
      <c r="D9" s="1" t="s">
        <v>69</v>
      </c>
      <c r="E9" s="6">
        <v>21452</v>
      </c>
      <c r="F9" s="1"/>
    </row>
    <row r="10" spans="1:6" x14ac:dyDescent="0.25">
      <c r="A10" s="1"/>
      <c r="B10" s="1" t="s">
        <v>188</v>
      </c>
      <c r="C10" s="1" t="s">
        <v>65</v>
      </c>
      <c r="D10" s="1" t="s">
        <v>70</v>
      </c>
      <c r="E10" s="6">
        <v>27965</v>
      </c>
      <c r="F10" s="1"/>
    </row>
    <row r="11" spans="1:6" x14ac:dyDescent="0.25">
      <c r="A11" s="1"/>
      <c r="B11" s="1" t="s">
        <v>188</v>
      </c>
      <c r="C11" s="1" t="s">
        <v>65</v>
      </c>
      <c r="D11" s="1" t="s">
        <v>71</v>
      </c>
      <c r="E11" s="6">
        <v>33790</v>
      </c>
      <c r="F11" s="1"/>
    </row>
    <row r="12" spans="1:6" x14ac:dyDescent="0.25">
      <c r="A12" s="1"/>
      <c r="B12" s="1" t="s">
        <v>188</v>
      </c>
      <c r="C12" s="1" t="s">
        <v>65</v>
      </c>
      <c r="D12" s="1" t="s">
        <v>72</v>
      </c>
      <c r="E12" s="6">
        <v>34846</v>
      </c>
      <c r="F12" s="1"/>
    </row>
    <row r="13" spans="1:6" x14ac:dyDescent="0.25">
      <c r="A13" s="1"/>
      <c r="B13" s="1" t="s">
        <v>188</v>
      </c>
      <c r="C13" s="1" t="s">
        <v>65</v>
      </c>
      <c r="D13" s="1" t="s">
        <v>192</v>
      </c>
      <c r="E13" s="6">
        <v>54251</v>
      </c>
      <c r="F13" s="1"/>
    </row>
    <row r="14" spans="1:6" x14ac:dyDescent="0.25">
      <c r="A14" s="1"/>
      <c r="B14" s="1" t="s">
        <v>188</v>
      </c>
      <c r="C14" s="1" t="s">
        <v>65</v>
      </c>
      <c r="D14" s="1" t="s">
        <v>193</v>
      </c>
      <c r="E14" s="6">
        <v>29878</v>
      </c>
      <c r="F14" s="1"/>
    </row>
    <row r="15" spans="1:6" x14ac:dyDescent="0.25">
      <c r="A15" s="1"/>
      <c r="B15" s="1" t="s">
        <v>188</v>
      </c>
      <c r="C15" s="1" t="s">
        <v>65</v>
      </c>
      <c r="D15" s="1" t="s">
        <v>194</v>
      </c>
      <c r="E15" s="6">
        <v>9393</v>
      </c>
      <c r="F15" s="1"/>
    </row>
    <row r="16" spans="1:6" x14ac:dyDescent="0.25">
      <c r="A16" s="1"/>
      <c r="B16" s="1" t="s">
        <v>188</v>
      </c>
      <c r="C16" s="1" t="s">
        <v>65</v>
      </c>
      <c r="D16" s="1" t="s">
        <v>195</v>
      </c>
      <c r="E16" s="6">
        <v>805</v>
      </c>
      <c r="F16" s="1"/>
    </row>
    <row r="17" spans="1:6" x14ac:dyDescent="0.25">
      <c r="A17" s="1"/>
      <c r="B17" s="1" t="s">
        <v>188</v>
      </c>
      <c r="C17" s="1" t="s">
        <v>77</v>
      </c>
      <c r="D17" s="1" t="s">
        <v>66</v>
      </c>
      <c r="E17" s="6">
        <v>1303</v>
      </c>
      <c r="F17" s="1"/>
    </row>
    <row r="18" spans="1:6" x14ac:dyDescent="0.25">
      <c r="A18" s="1"/>
      <c r="B18" s="1" t="s">
        <v>188</v>
      </c>
      <c r="C18" s="1" t="s">
        <v>77</v>
      </c>
      <c r="D18" s="1" t="s">
        <v>67</v>
      </c>
      <c r="E18" s="6">
        <v>4817</v>
      </c>
      <c r="F18" s="1"/>
    </row>
    <row r="19" spans="1:6" x14ac:dyDescent="0.25">
      <c r="A19" s="1"/>
      <c r="B19" s="1" t="s">
        <v>188</v>
      </c>
      <c r="C19" s="1" t="s">
        <v>77</v>
      </c>
      <c r="D19" s="1" t="s">
        <v>68</v>
      </c>
      <c r="E19" s="6">
        <v>11858</v>
      </c>
      <c r="F19" s="1"/>
    </row>
    <row r="20" spans="1:6" x14ac:dyDescent="0.25">
      <c r="A20" s="1"/>
      <c r="B20" s="1" t="s">
        <v>188</v>
      </c>
      <c r="C20" s="1" t="s">
        <v>77</v>
      </c>
      <c r="D20" s="1" t="s">
        <v>69</v>
      </c>
      <c r="E20" s="6">
        <v>16216</v>
      </c>
      <c r="F20" s="1"/>
    </row>
    <row r="21" spans="1:6" x14ac:dyDescent="0.25">
      <c r="A21" s="1"/>
      <c r="B21" s="1" t="s">
        <v>188</v>
      </c>
      <c r="C21" s="1" t="s">
        <v>77</v>
      </c>
      <c r="D21" s="1" t="s">
        <v>70</v>
      </c>
      <c r="E21" s="6">
        <v>22182</v>
      </c>
      <c r="F21" s="1"/>
    </row>
    <row r="22" spans="1:6" x14ac:dyDescent="0.25">
      <c r="A22" s="1"/>
      <c r="B22" s="1" t="s">
        <v>188</v>
      </c>
      <c r="C22" s="1" t="s">
        <v>77</v>
      </c>
      <c r="D22" s="1" t="s">
        <v>71</v>
      </c>
      <c r="E22" s="6">
        <v>29097</v>
      </c>
      <c r="F22" s="1"/>
    </row>
    <row r="23" spans="1:6" x14ac:dyDescent="0.25">
      <c r="A23" s="1"/>
      <c r="B23" s="1" t="s">
        <v>188</v>
      </c>
      <c r="C23" s="1" t="s">
        <v>77</v>
      </c>
      <c r="D23" s="1" t="s">
        <v>72</v>
      </c>
      <c r="E23" s="6">
        <v>33295</v>
      </c>
      <c r="F23" s="1"/>
    </row>
    <row r="24" spans="1:6" x14ac:dyDescent="0.25">
      <c r="A24" s="1"/>
      <c r="B24" s="1" t="s">
        <v>188</v>
      </c>
      <c r="C24" s="1" t="s">
        <v>77</v>
      </c>
      <c r="D24" s="1" t="s">
        <v>192</v>
      </c>
      <c r="E24" s="6">
        <v>59366</v>
      </c>
      <c r="F24" s="1"/>
    </row>
    <row r="25" spans="1:6" x14ac:dyDescent="0.25">
      <c r="A25" s="1"/>
      <c r="B25" s="1" t="s">
        <v>188</v>
      </c>
      <c r="C25" s="1" t="s">
        <v>77</v>
      </c>
      <c r="D25" s="1" t="s">
        <v>193</v>
      </c>
      <c r="E25" s="6">
        <v>32129</v>
      </c>
      <c r="F25" s="1"/>
    </row>
    <row r="26" spans="1:6" x14ac:dyDescent="0.25">
      <c r="A26" s="1"/>
      <c r="B26" s="1" t="s">
        <v>188</v>
      </c>
      <c r="C26" s="1" t="s">
        <v>77</v>
      </c>
      <c r="D26" s="1" t="s">
        <v>194</v>
      </c>
      <c r="E26" s="6">
        <v>11216</v>
      </c>
      <c r="F26" s="1"/>
    </row>
    <row r="27" spans="1:6" x14ac:dyDescent="0.25">
      <c r="A27" s="1"/>
      <c r="B27" s="1" t="s">
        <v>188</v>
      </c>
      <c r="C27" s="1" t="s">
        <v>77</v>
      </c>
      <c r="D27" s="1" t="s">
        <v>195</v>
      </c>
      <c r="E27" s="6">
        <v>1079</v>
      </c>
      <c r="F27" s="1"/>
    </row>
    <row r="28" spans="1:6" x14ac:dyDescent="0.25">
      <c r="A28" s="1"/>
      <c r="B28" s="1" t="s">
        <v>189</v>
      </c>
      <c r="C28" s="1" t="s">
        <v>65</v>
      </c>
      <c r="D28" s="1" t="s">
        <v>66</v>
      </c>
      <c r="E28" s="6">
        <v>7</v>
      </c>
      <c r="F28" s="1"/>
    </row>
    <row r="29" spans="1:6" x14ac:dyDescent="0.25">
      <c r="A29" s="1"/>
      <c r="B29" s="1" t="s">
        <v>189</v>
      </c>
      <c r="C29" s="1" t="s">
        <v>65</v>
      </c>
      <c r="D29" s="1" t="s">
        <v>67</v>
      </c>
      <c r="E29" s="6">
        <v>320</v>
      </c>
      <c r="F29" s="1"/>
    </row>
    <row r="30" spans="1:6" x14ac:dyDescent="0.25">
      <c r="A30" s="1"/>
      <c r="B30" s="1" t="s">
        <v>189</v>
      </c>
      <c r="C30" s="1" t="s">
        <v>65</v>
      </c>
      <c r="D30" s="1" t="s">
        <v>68</v>
      </c>
      <c r="E30" s="6">
        <v>1299</v>
      </c>
      <c r="F30" s="1"/>
    </row>
    <row r="31" spans="1:6" x14ac:dyDescent="0.25">
      <c r="A31" s="1"/>
      <c r="B31" s="1" t="s">
        <v>189</v>
      </c>
      <c r="C31" s="1" t="s">
        <v>65</v>
      </c>
      <c r="D31" s="1" t="s">
        <v>69</v>
      </c>
      <c r="E31" s="6">
        <v>2177</v>
      </c>
      <c r="F31" s="1"/>
    </row>
    <row r="32" spans="1:6" x14ac:dyDescent="0.25">
      <c r="A32" s="1"/>
      <c r="B32" s="1" t="s">
        <v>189</v>
      </c>
      <c r="C32" s="1" t="s">
        <v>65</v>
      </c>
      <c r="D32" s="1" t="s">
        <v>70</v>
      </c>
      <c r="E32" s="6">
        <v>3009</v>
      </c>
      <c r="F32" s="1"/>
    </row>
    <row r="33" spans="1:6" x14ac:dyDescent="0.25">
      <c r="A33" s="1"/>
      <c r="B33" s="1" t="s">
        <v>189</v>
      </c>
      <c r="C33" s="1" t="s">
        <v>65</v>
      </c>
      <c r="D33" s="1" t="s">
        <v>71</v>
      </c>
      <c r="E33" s="6">
        <v>4101</v>
      </c>
      <c r="F33" s="1"/>
    </row>
    <row r="34" spans="1:6" x14ac:dyDescent="0.25">
      <c r="A34" s="1"/>
      <c r="B34" s="1" t="s">
        <v>189</v>
      </c>
      <c r="C34" s="1" t="s">
        <v>65</v>
      </c>
      <c r="D34" s="1" t="s">
        <v>72</v>
      </c>
      <c r="E34" s="6">
        <v>4553</v>
      </c>
      <c r="F34" s="1"/>
    </row>
    <row r="35" spans="1:6" x14ac:dyDescent="0.25">
      <c r="A35" s="1"/>
      <c r="B35" s="1" t="s">
        <v>189</v>
      </c>
      <c r="C35" s="1" t="s">
        <v>65</v>
      </c>
      <c r="D35" s="1" t="s">
        <v>192</v>
      </c>
      <c r="E35" s="6">
        <v>7977</v>
      </c>
      <c r="F35" s="1"/>
    </row>
    <row r="36" spans="1:6" x14ac:dyDescent="0.25">
      <c r="A36" s="1"/>
      <c r="B36" s="1" t="s">
        <v>189</v>
      </c>
      <c r="C36" s="1" t="s">
        <v>65</v>
      </c>
      <c r="D36" s="1" t="s">
        <v>193</v>
      </c>
      <c r="E36" s="6">
        <v>3637</v>
      </c>
      <c r="F36" s="1"/>
    </row>
    <row r="37" spans="1:6" x14ac:dyDescent="0.25">
      <c r="A37" s="1"/>
      <c r="B37" s="1" t="s">
        <v>189</v>
      </c>
      <c r="C37" s="1" t="s">
        <v>65</v>
      </c>
      <c r="D37" s="1" t="s">
        <v>194</v>
      </c>
      <c r="E37" s="6">
        <v>411</v>
      </c>
      <c r="F37" s="1"/>
    </row>
    <row r="38" spans="1:6" x14ac:dyDescent="0.25">
      <c r="A38" s="1"/>
      <c r="B38" s="1" t="s">
        <v>189</v>
      </c>
      <c r="C38" s="1" t="s">
        <v>65</v>
      </c>
      <c r="D38" s="1" t="s">
        <v>195</v>
      </c>
      <c r="E38" s="6">
        <v>3</v>
      </c>
      <c r="F38" s="1"/>
    </row>
    <row r="39" spans="1:6" x14ac:dyDescent="0.25">
      <c r="A39" s="1"/>
      <c r="B39" s="1" t="s">
        <v>189</v>
      </c>
      <c r="C39" s="1" t="s">
        <v>77</v>
      </c>
      <c r="D39" s="1" t="s">
        <v>66</v>
      </c>
      <c r="E39" s="6">
        <v>1</v>
      </c>
      <c r="F39" s="1"/>
    </row>
    <row r="40" spans="1:6" x14ac:dyDescent="0.25">
      <c r="A40" s="1"/>
      <c r="B40" s="1" t="s">
        <v>189</v>
      </c>
      <c r="C40" s="1" t="s">
        <v>77</v>
      </c>
      <c r="D40" s="1" t="s">
        <v>67</v>
      </c>
      <c r="E40" s="6">
        <v>146</v>
      </c>
      <c r="F40" s="1"/>
    </row>
    <row r="41" spans="1:6" x14ac:dyDescent="0.25">
      <c r="A41" s="1"/>
      <c r="B41" s="1" t="s">
        <v>189</v>
      </c>
      <c r="C41" s="1" t="s">
        <v>77</v>
      </c>
      <c r="D41" s="1" t="s">
        <v>68</v>
      </c>
      <c r="E41" s="6">
        <v>943</v>
      </c>
      <c r="F41" s="1"/>
    </row>
    <row r="42" spans="1:6" x14ac:dyDescent="0.25">
      <c r="A42" s="1"/>
      <c r="B42" s="1" t="s">
        <v>189</v>
      </c>
      <c r="C42" s="1" t="s">
        <v>77</v>
      </c>
      <c r="D42" s="1" t="s">
        <v>69</v>
      </c>
      <c r="E42" s="6">
        <v>1702</v>
      </c>
      <c r="F42" s="1"/>
    </row>
    <row r="43" spans="1:6" x14ac:dyDescent="0.25">
      <c r="A43" s="1"/>
      <c r="B43" s="1" t="s">
        <v>189</v>
      </c>
      <c r="C43" s="1" t="s">
        <v>77</v>
      </c>
      <c r="D43" s="1" t="s">
        <v>70</v>
      </c>
      <c r="E43" s="6">
        <v>2683</v>
      </c>
      <c r="F43" s="1"/>
    </row>
    <row r="44" spans="1:6" x14ac:dyDescent="0.25">
      <c r="A44" s="1"/>
      <c r="B44" s="1" t="s">
        <v>189</v>
      </c>
      <c r="C44" s="1" t="s">
        <v>77</v>
      </c>
      <c r="D44" s="1" t="s">
        <v>71</v>
      </c>
      <c r="E44" s="6">
        <v>3971</v>
      </c>
      <c r="F44" s="1"/>
    </row>
    <row r="45" spans="1:6" x14ac:dyDescent="0.25">
      <c r="A45" s="1"/>
      <c r="B45" s="1" t="s">
        <v>189</v>
      </c>
      <c r="C45" s="1" t="s">
        <v>77</v>
      </c>
      <c r="D45" s="1" t="s">
        <v>72</v>
      </c>
      <c r="E45" s="6">
        <v>4355</v>
      </c>
      <c r="F45" s="1"/>
    </row>
    <row r="46" spans="1:6" x14ac:dyDescent="0.25">
      <c r="A46" s="1"/>
      <c r="B46" s="1" t="s">
        <v>189</v>
      </c>
      <c r="C46" s="1" t="s">
        <v>77</v>
      </c>
      <c r="D46" s="1" t="s">
        <v>192</v>
      </c>
      <c r="E46" s="6">
        <v>7607</v>
      </c>
      <c r="F46" s="1"/>
    </row>
    <row r="47" spans="1:6" x14ac:dyDescent="0.25">
      <c r="A47" s="1"/>
      <c r="B47" s="1" t="s">
        <v>189</v>
      </c>
      <c r="C47" s="1" t="s">
        <v>77</v>
      </c>
      <c r="D47" s="1" t="s">
        <v>193</v>
      </c>
      <c r="E47" s="6">
        <v>2798</v>
      </c>
      <c r="F47" s="1"/>
    </row>
    <row r="48" spans="1:6" x14ac:dyDescent="0.25">
      <c r="A48" s="1"/>
      <c r="B48" s="1" t="s">
        <v>189</v>
      </c>
      <c r="C48" s="1" t="s">
        <v>77</v>
      </c>
      <c r="D48" s="1" t="s">
        <v>194</v>
      </c>
      <c r="E48" s="6">
        <v>219</v>
      </c>
      <c r="F48" s="1"/>
    </row>
    <row r="49" spans="1:6" x14ac:dyDescent="0.25">
      <c r="A49" s="1"/>
      <c r="B49" s="25" t="s">
        <v>189</v>
      </c>
      <c r="C49" s="25" t="s">
        <v>77</v>
      </c>
      <c r="D49" s="25" t="s">
        <v>195</v>
      </c>
      <c r="E49" s="27">
        <v>0</v>
      </c>
      <c r="F49" s="1"/>
    </row>
    <row r="50" spans="1:6" x14ac:dyDescent="0.25">
      <c r="A50" s="1"/>
      <c r="B50" s="1"/>
      <c r="C50" s="1"/>
      <c r="D50" s="1"/>
      <c r="E50" s="1"/>
      <c r="F50" s="1"/>
    </row>
    <row r="51" spans="1:6" x14ac:dyDescent="0.25">
      <c r="A51" s="1"/>
      <c r="B51" s="90" t="s">
        <v>49</v>
      </c>
      <c r="C51" s="88"/>
      <c r="D51" s="88"/>
      <c r="E51" s="88"/>
      <c r="F51" s="1"/>
    </row>
    <row r="52" spans="1:6" x14ac:dyDescent="0.25">
      <c r="A52" s="1"/>
      <c r="B52" s="28" t="s">
        <v>196</v>
      </c>
      <c r="C52" s="1"/>
      <c r="D52" s="1"/>
      <c r="E52" s="1"/>
      <c r="F52" s="1"/>
    </row>
  </sheetData>
  <mergeCells count="1">
    <mergeCell ref="B51:E51"/>
  </mergeCells>
  <pageMargins left="0.7" right="0.7" top="0.75" bottom="0.75" header="0.3" footer="0.3"/>
  <pageSetup paperSize="9" orientation="portrait" horizontalDpi="300" verticalDpi="30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>
    <tabColor rgb="FFD33631"/>
  </sheetPr>
  <dimension ref="A1:F29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22" t="s">
        <v>197</v>
      </c>
      <c r="C2" s="1"/>
      <c r="D2" s="1"/>
      <c r="E2" s="1"/>
      <c r="F2" s="1"/>
    </row>
    <row r="3" spans="1:6" x14ac:dyDescent="0.25">
      <c r="A3" s="1"/>
      <c r="B3" s="23" t="s">
        <v>198</v>
      </c>
      <c r="C3" s="1"/>
      <c r="D3" s="1"/>
      <c r="E3" s="1"/>
      <c r="F3" s="1"/>
    </row>
    <row r="4" spans="1:6" x14ac:dyDescent="0.25">
      <c r="A4" s="1"/>
      <c r="B4" s="25"/>
      <c r="C4" s="25"/>
      <c r="D4" s="25"/>
      <c r="E4" s="25"/>
      <c r="F4" s="1"/>
    </row>
    <row r="5" spans="1:6" x14ac:dyDescent="0.25">
      <c r="A5" s="1"/>
      <c r="B5" s="24" t="s">
        <v>37</v>
      </c>
      <c r="C5" s="24" t="s">
        <v>199</v>
      </c>
      <c r="D5" s="24" t="s">
        <v>188</v>
      </c>
      <c r="E5" s="24" t="s">
        <v>189</v>
      </c>
      <c r="F5" s="1"/>
    </row>
    <row r="6" spans="1:6" x14ac:dyDescent="0.25">
      <c r="A6" s="1"/>
      <c r="B6" s="10">
        <v>44196</v>
      </c>
      <c r="C6" s="1" t="s">
        <v>99</v>
      </c>
      <c r="D6" s="1">
        <v>95.386259710000004</v>
      </c>
      <c r="E6" s="1">
        <v>17.557834509999999</v>
      </c>
      <c r="F6" s="1"/>
    </row>
    <row r="7" spans="1:6" x14ac:dyDescent="0.25">
      <c r="A7" s="1"/>
      <c r="B7" s="10">
        <v>44196</v>
      </c>
      <c r="C7" s="1" t="s">
        <v>100</v>
      </c>
      <c r="D7" s="1">
        <v>-32.85057123</v>
      </c>
      <c r="E7" s="1">
        <v>-5.2455353100000002</v>
      </c>
      <c r="F7" s="1"/>
    </row>
    <row r="8" spans="1:6" x14ac:dyDescent="0.25">
      <c r="A8" s="1"/>
      <c r="B8" s="10">
        <v>44196</v>
      </c>
      <c r="C8" s="1" t="s">
        <v>101</v>
      </c>
      <c r="D8" s="1">
        <v>-6.3533050799999398</v>
      </c>
      <c r="E8" s="1">
        <v>0.47956218000002498</v>
      </c>
      <c r="F8" s="1"/>
    </row>
    <row r="9" spans="1:6" x14ac:dyDescent="0.25">
      <c r="A9" s="1"/>
      <c r="B9" s="10">
        <v>44561</v>
      </c>
      <c r="C9" s="1" t="s">
        <v>99</v>
      </c>
      <c r="D9" s="1">
        <v>105.03007215</v>
      </c>
      <c r="E9" s="1">
        <v>18.926897140000001</v>
      </c>
      <c r="F9" s="1"/>
    </row>
    <row r="10" spans="1:6" x14ac:dyDescent="0.25">
      <c r="A10" s="1"/>
      <c r="B10" s="10">
        <v>44561</v>
      </c>
      <c r="C10" s="1" t="s">
        <v>100</v>
      </c>
      <c r="D10" s="1">
        <v>-34.192264100000003</v>
      </c>
      <c r="E10" s="1">
        <v>-6.5236363300000004</v>
      </c>
      <c r="F10" s="1"/>
    </row>
    <row r="11" spans="1:6" x14ac:dyDescent="0.25">
      <c r="A11" s="1"/>
      <c r="B11" s="10">
        <v>44561</v>
      </c>
      <c r="C11" s="1" t="s">
        <v>101</v>
      </c>
      <c r="D11" s="1">
        <v>45.662545949999902</v>
      </c>
      <c r="E11" s="1">
        <v>12.29726112</v>
      </c>
      <c r="F11" s="1"/>
    </row>
    <row r="12" spans="1:6" x14ac:dyDescent="0.25">
      <c r="A12" s="1"/>
      <c r="B12" s="10">
        <v>44926</v>
      </c>
      <c r="C12" s="1" t="s">
        <v>99</v>
      </c>
      <c r="D12" s="1">
        <v>112.56624114</v>
      </c>
      <c r="E12" s="1">
        <v>17.895306160000001</v>
      </c>
      <c r="F12" s="1"/>
    </row>
    <row r="13" spans="1:6" x14ac:dyDescent="0.25">
      <c r="A13" s="1"/>
      <c r="B13" s="10">
        <v>44926</v>
      </c>
      <c r="C13" s="1" t="s">
        <v>100</v>
      </c>
      <c r="D13" s="1">
        <v>-37.431890459999998</v>
      </c>
      <c r="E13" s="1">
        <v>-7.5713394100000002</v>
      </c>
      <c r="F13" s="1"/>
    </row>
    <row r="14" spans="1:6" x14ac:dyDescent="0.25">
      <c r="A14" s="1"/>
      <c r="B14" s="10">
        <v>44926</v>
      </c>
      <c r="C14" s="1" t="s">
        <v>101</v>
      </c>
      <c r="D14" s="1">
        <v>-51.678590440000001</v>
      </c>
      <c r="E14" s="1">
        <v>-12.439309250000001</v>
      </c>
      <c r="F14" s="1"/>
    </row>
    <row r="15" spans="1:6" x14ac:dyDescent="0.25">
      <c r="A15" s="1"/>
      <c r="B15" s="10">
        <v>45291</v>
      </c>
      <c r="C15" s="1" t="s">
        <v>99</v>
      </c>
      <c r="D15" s="1">
        <v>122.892945601891</v>
      </c>
      <c r="E15" s="1">
        <v>18.508878160502999</v>
      </c>
      <c r="F15" s="1"/>
    </row>
    <row r="16" spans="1:6" x14ac:dyDescent="0.25">
      <c r="A16" s="1"/>
      <c r="B16" s="10">
        <v>45291</v>
      </c>
      <c r="C16" s="1" t="s">
        <v>100</v>
      </c>
      <c r="D16" s="1">
        <v>-38.341805131000399</v>
      </c>
      <c r="E16" s="1">
        <v>-7.1230449644263496</v>
      </c>
      <c r="F16" s="1"/>
    </row>
    <row r="17" spans="1:6" x14ac:dyDescent="0.25">
      <c r="A17" s="1"/>
      <c r="B17" s="10">
        <v>45291</v>
      </c>
      <c r="C17" s="1" t="s">
        <v>101</v>
      </c>
      <c r="D17" s="1">
        <v>84.963737619109494</v>
      </c>
      <c r="E17" s="1">
        <v>22.118746303923398</v>
      </c>
      <c r="F17" s="1"/>
    </row>
    <row r="18" spans="1:6" x14ac:dyDescent="0.25">
      <c r="A18" s="1"/>
      <c r="B18" s="10">
        <v>45657</v>
      </c>
      <c r="C18" s="1" t="s">
        <v>99</v>
      </c>
      <c r="D18" s="1">
        <v>135.5564334</v>
      </c>
      <c r="E18" s="1">
        <v>21.436079110000001</v>
      </c>
      <c r="F18" s="1"/>
    </row>
    <row r="19" spans="1:6" x14ac:dyDescent="0.25">
      <c r="A19" s="1"/>
      <c r="B19" s="10">
        <v>45657</v>
      </c>
      <c r="C19" s="1" t="s">
        <v>100</v>
      </c>
      <c r="D19" s="1">
        <v>-47.52156901</v>
      </c>
      <c r="E19" s="1">
        <v>-8.9447118400000001</v>
      </c>
      <c r="F19" s="1"/>
    </row>
    <row r="20" spans="1:6" x14ac:dyDescent="0.25">
      <c r="A20" s="1"/>
      <c r="B20" s="10">
        <v>45657</v>
      </c>
      <c r="C20" s="1" t="s">
        <v>101</v>
      </c>
      <c r="D20" s="1">
        <v>66.297518270000396</v>
      </c>
      <c r="E20" s="1">
        <v>19.416293679999999</v>
      </c>
      <c r="F20" s="1"/>
    </row>
    <row r="21" spans="1:6" x14ac:dyDescent="0.25">
      <c r="A21" s="1"/>
      <c r="B21" s="10">
        <v>46022</v>
      </c>
      <c r="C21" s="1" t="s">
        <v>99</v>
      </c>
      <c r="D21" s="1">
        <v>151.61739062999999</v>
      </c>
      <c r="E21" s="1">
        <v>22.458245349999999</v>
      </c>
      <c r="F21" s="1"/>
    </row>
    <row r="22" spans="1:6" x14ac:dyDescent="0.25">
      <c r="A22" s="1"/>
      <c r="B22" s="10">
        <v>46022</v>
      </c>
      <c r="C22" s="1" t="s">
        <v>100</v>
      </c>
      <c r="D22" s="1">
        <v>-52.799094279999998</v>
      </c>
      <c r="E22" s="1">
        <v>-10.309240989999999</v>
      </c>
      <c r="F22" s="1"/>
    </row>
    <row r="23" spans="1:6" x14ac:dyDescent="0.25">
      <c r="A23" s="1"/>
      <c r="B23" s="10">
        <v>46022</v>
      </c>
      <c r="C23" s="1" t="s">
        <v>101</v>
      </c>
      <c r="D23" s="1">
        <v>80.862605569999801</v>
      </c>
      <c r="E23" s="1">
        <v>21.66198704</v>
      </c>
      <c r="F23" s="1"/>
    </row>
    <row r="24" spans="1:6" x14ac:dyDescent="0.25">
      <c r="A24" s="1"/>
      <c r="B24" s="10">
        <v>46295</v>
      </c>
      <c r="C24" s="1" t="s">
        <v>99</v>
      </c>
      <c r="D24" s="1">
        <v>107.00734738</v>
      </c>
      <c r="E24" s="1">
        <v>13.048438170000001</v>
      </c>
      <c r="F24" s="1"/>
    </row>
    <row r="25" spans="1:6" x14ac:dyDescent="0.25">
      <c r="A25" s="1"/>
      <c r="B25" s="10">
        <v>46295</v>
      </c>
      <c r="C25" s="1" t="s">
        <v>100</v>
      </c>
      <c r="D25" s="1">
        <v>-49.480581059999999</v>
      </c>
      <c r="E25" s="1">
        <v>-8.7302006399999996</v>
      </c>
      <c r="F25" s="1"/>
    </row>
    <row r="26" spans="1:6" x14ac:dyDescent="0.25">
      <c r="A26" s="1"/>
      <c r="B26" s="26">
        <v>46295</v>
      </c>
      <c r="C26" s="25" t="s">
        <v>101</v>
      </c>
      <c r="D26" s="25">
        <v>75.930671459999999</v>
      </c>
      <c r="E26" s="25">
        <v>20.555870670000001</v>
      </c>
      <c r="F26" s="1"/>
    </row>
    <row r="27" spans="1:6" x14ac:dyDescent="0.25">
      <c r="A27" s="1"/>
      <c r="B27" s="1"/>
      <c r="C27" s="1"/>
      <c r="D27" s="1"/>
      <c r="E27" s="1"/>
      <c r="F27" s="1"/>
    </row>
    <row r="28" spans="1:6" x14ac:dyDescent="0.25">
      <c r="A28" s="1"/>
      <c r="B28" s="90" t="s">
        <v>49</v>
      </c>
      <c r="C28" s="88"/>
      <c r="D28" s="88"/>
      <c r="E28" s="88"/>
      <c r="F28" s="1"/>
    </row>
    <row r="29" spans="1:6" x14ac:dyDescent="0.25">
      <c r="A29" s="1"/>
      <c r="B29" s="28" t="s">
        <v>34</v>
      </c>
      <c r="C29" s="1"/>
      <c r="D29" s="1"/>
      <c r="E29" s="1"/>
      <c r="F29" s="1"/>
    </row>
  </sheetData>
  <mergeCells count="1">
    <mergeCell ref="B28:E28"/>
  </mergeCells>
  <pageMargins left="0.7" right="0.7" top="0.75" bottom="0.75" header="0.3" footer="0.3"/>
  <pageSetup paperSize="9" orientation="portrait" horizontalDpi="300" verticalDpi="30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>
    <tabColor rgb="FFD33631"/>
  </sheetPr>
  <dimension ref="A1:G40"/>
  <sheetViews>
    <sheetView showGridLines="0" workbookViewId="0"/>
  </sheetViews>
  <sheetFormatPr defaultColWidth="11.42578125" defaultRowHeight="15" x14ac:dyDescent="0.25"/>
  <cols>
    <col min="2" max="2" width="12.7109375" customWidth="1"/>
    <col min="3" max="6" width="14.7109375" customWidth="1"/>
  </cols>
  <sheetData>
    <row r="1" spans="1:7" x14ac:dyDescent="0.25">
      <c r="A1" s="1"/>
      <c r="B1" s="1"/>
      <c r="C1" s="1"/>
      <c r="D1" s="1"/>
      <c r="E1" s="1"/>
      <c r="F1" s="1"/>
      <c r="G1" s="1"/>
    </row>
    <row r="2" spans="1:7" ht="15.75" x14ac:dyDescent="0.25">
      <c r="A2" s="1"/>
      <c r="B2" s="22" t="s">
        <v>200</v>
      </c>
      <c r="C2" s="1"/>
      <c r="D2" s="1"/>
      <c r="E2" s="1"/>
      <c r="F2" s="1"/>
      <c r="G2" s="1"/>
    </row>
    <row r="3" spans="1:7" x14ac:dyDescent="0.25">
      <c r="A3" s="1"/>
      <c r="B3" s="23" t="s">
        <v>49</v>
      </c>
      <c r="C3" s="1"/>
      <c r="D3" s="1"/>
      <c r="E3" s="1"/>
      <c r="F3" s="1"/>
      <c r="G3" s="1"/>
    </row>
    <row r="4" spans="1:7" x14ac:dyDescent="0.25">
      <c r="A4" s="1"/>
      <c r="B4" s="25" t="s">
        <v>49</v>
      </c>
      <c r="C4" s="25"/>
      <c r="D4" s="25"/>
      <c r="E4" s="25"/>
      <c r="F4" s="25"/>
      <c r="G4" s="1"/>
    </row>
    <row r="5" spans="1:7" ht="26.25" x14ac:dyDescent="0.25">
      <c r="A5" s="1"/>
      <c r="B5" s="24" t="s">
        <v>37</v>
      </c>
      <c r="C5" s="24" t="s">
        <v>186</v>
      </c>
      <c r="D5" s="24" t="s">
        <v>201</v>
      </c>
      <c r="E5" s="24" t="s">
        <v>202</v>
      </c>
      <c r="F5" s="24" t="s">
        <v>203</v>
      </c>
      <c r="G5" s="1"/>
    </row>
    <row r="6" spans="1:7" x14ac:dyDescent="0.25">
      <c r="A6" s="1"/>
      <c r="B6" s="10">
        <v>40908</v>
      </c>
      <c r="C6" s="1" t="s">
        <v>188</v>
      </c>
      <c r="D6" s="20">
        <v>-3.5316995533537801E-2</v>
      </c>
      <c r="E6" s="20">
        <v>3.2805890826862201E-2</v>
      </c>
      <c r="F6" s="20">
        <v>-1.16301201269828E-2</v>
      </c>
      <c r="G6" s="1"/>
    </row>
    <row r="7" spans="1:7" x14ac:dyDescent="0.25">
      <c r="A7" s="1"/>
      <c r="B7" s="10">
        <v>41274</v>
      </c>
      <c r="C7" s="1" t="s">
        <v>188</v>
      </c>
      <c r="D7" s="20">
        <v>0.112152846168997</v>
      </c>
      <c r="E7" s="20">
        <v>0.18291032247195599</v>
      </c>
      <c r="F7" s="20">
        <v>0.14598742318608399</v>
      </c>
      <c r="G7" s="1"/>
    </row>
    <row r="8" spans="1:7" x14ac:dyDescent="0.25">
      <c r="A8" s="1"/>
      <c r="B8" s="10">
        <v>41639</v>
      </c>
      <c r="C8" s="1" t="s">
        <v>188</v>
      </c>
      <c r="D8" s="20">
        <v>1.9516840611820501E-2</v>
      </c>
      <c r="E8" s="20">
        <v>4.8458051005170401E-2</v>
      </c>
      <c r="F8" s="20">
        <v>3.02098217715462E-2</v>
      </c>
      <c r="G8" s="1"/>
    </row>
    <row r="9" spans="1:7" x14ac:dyDescent="0.25">
      <c r="A9" s="1"/>
      <c r="B9" s="10">
        <v>42004</v>
      </c>
      <c r="C9" s="1" t="s">
        <v>188</v>
      </c>
      <c r="D9" s="20">
        <v>8.17786531886429E-2</v>
      </c>
      <c r="E9" s="20">
        <v>0.13192302921690499</v>
      </c>
      <c r="F9" s="20">
        <v>9.7791456900707494E-2</v>
      </c>
      <c r="G9" s="1"/>
    </row>
    <row r="10" spans="1:7" x14ac:dyDescent="0.25">
      <c r="A10" s="1"/>
      <c r="B10" s="10">
        <v>42369</v>
      </c>
      <c r="C10" s="1" t="s">
        <v>188</v>
      </c>
      <c r="D10" s="20">
        <v>2.0658168107317701E-2</v>
      </c>
      <c r="E10" s="20">
        <v>6.8782609073413603E-2</v>
      </c>
      <c r="F10" s="20">
        <v>5.1693099208140199E-2</v>
      </c>
      <c r="G10" s="1"/>
    </row>
    <row r="11" spans="1:7" x14ac:dyDescent="0.25">
      <c r="A11" s="1"/>
      <c r="B11" s="10">
        <v>42735</v>
      </c>
      <c r="C11" s="1" t="s">
        <v>188</v>
      </c>
      <c r="D11" s="20">
        <v>5.1276451247131503E-2</v>
      </c>
      <c r="E11" s="20">
        <v>0.11129492484412</v>
      </c>
      <c r="F11" s="20">
        <v>7.1273391612934403E-2</v>
      </c>
      <c r="G11" s="1"/>
    </row>
    <row r="12" spans="1:7" x14ac:dyDescent="0.25">
      <c r="A12" s="1"/>
      <c r="B12" s="10">
        <v>43100</v>
      </c>
      <c r="C12" s="1" t="s">
        <v>188</v>
      </c>
      <c r="D12" s="20">
        <v>-3.3655296454611003E-2</v>
      </c>
      <c r="E12" s="20">
        <v>4.3123155195810003E-2</v>
      </c>
      <c r="F12" s="20">
        <v>2.25722941680776E-2</v>
      </c>
      <c r="G12" s="1"/>
    </row>
    <row r="13" spans="1:7" x14ac:dyDescent="0.25">
      <c r="A13" s="1"/>
      <c r="B13" s="10">
        <v>43465</v>
      </c>
      <c r="C13" s="1" t="s">
        <v>188</v>
      </c>
      <c r="D13" s="20">
        <v>-2.5250323948639599E-2</v>
      </c>
      <c r="E13" s="20">
        <v>5.3980327868852401E-2</v>
      </c>
      <c r="F13" s="20">
        <v>1.05841349536797E-2</v>
      </c>
      <c r="G13" s="1"/>
    </row>
    <row r="14" spans="1:7" x14ac:dyDescent="0.25">
      <c r="A14" s="1"/>
      <c r="B14" s="10">
        <v>43830</v>
      </c>
      <c r="C14" s="1" t="s">
        <v>188</v>
      </c>
      <c r="D14" s="20">
        <v>5.3698675342283897E-2</v>
      </c>
      <c r="E14" s="20">
        <v>0.13756662918170301</v>
      </c>
      <c r="F14" s="20">
        <v>9.5813887996618399E-2</v>
      </c>
      <c r="G14" s="1"/>
    </row>
    <row r="15" spans="1:7" x14ac:dyDescent="0.25">
      <c r="A15" s="1"/>
      <c r="B15" s="10">
        <v>44196</v>
      </c>
      <c r="C15" s="1" t="s">
        <v>188</v>
      </c>
      <c r="D15" s="20">
        <v>-2.9968955953077699E-2</v>
      </c>
      <c r="E15" s="20">
        <v>1.7642317051085502E-2</v>
      </c>
      <c r="F15" s="20">
        <v>-2.9167768577793899E-3</v>
      </c>
      <c r="G15" s="1"/>
    </row>
    <row r="16" spans="1:7" x14ac:dyDescent="0.25">
      <c r="A16" s="1"/>
      <c r="B16" s="10">
        <v>44561</v>
      </c>
      <c r="C16" s="1" t="s">
        <v>188</v>
      </c>
      <c r="D16" s="20">
        <v>-2.9950733693581101E-3</v>
      </c>
      <c r="E16" s="20">
        <v>0.11257172836672499</v>
      </c>
      <c r="F16" s="20">
        <v>5.1278352277890002E-2</v>
      </c>
      <c r="G16" s="1"/>
    </row>
    <row r="17" spans="1:7" x14ac:dyDescent="0.25">
      <c r="A17" s="1"/>
      <c r="B17" s="10">
        <v>44926</v>
      </c>
      <c r="C17" s="1" t="s">
        <v>188</v>
      </c>
      <c r="D17" s="20">
        <v>-0.104730565055848</v>
      </c>
      <c r="E17" s="20">
        <v>-4.0528804592481198E-2</v>
      </c>
      <c r="F17" s="20">
        <v>-6.3153280452072205E-2</v>
      </c>
      <c r="G17" s="1"/>
    </row>
    <row r="18" spans="1:7" x14ac:dyDescent="0.25">
      <c r="A18" s="1"/>
      <c r="B18" s="10">
        <v>45291</v>
      </c>
      <c r="C18" s="1" t="s">
        <v>188</v>
      </c>
      <c r="D18" s="20">
        <v>3.3693107545432102E-2</v>
      </c>
      <c r="E18" s="20">
        <v>0.13424312963367299</v>
      </c>
      <c r="F18" s="20">
        <v>8.8205039148550601E-2</v>
      </c>
      <c r="G18" s="1"/>
    </row>
    <row r="19" spans="1:7" x14ac:dyDescent="0.25">
      <c r="A19" s="1"/>
      <c r="B19" s="10">
        <v>45657</v>
      </c>
      <c r="C19" s="1" t="s">
        <v>188</v>
      </c>
      <c r="D19" s="20">
        <v>3.1328953340625798E-2</v>
      </c>
      <c r="E19" s="20">
        <v>0.114966439564878</v>
      </c>
      <c r="F19" s="20">
        <v>6.5624850021520201E-2</v>
      </c>
      <c r="G19" s="1"/>
    </row>
    <row r="20" spans="1:7" x14ac:dyDescent="0.25">
      <c r="A20" s="1"/>
      <c r="B20" s="10">
        <v>46022</v>
      </c>
      <c r="C20" s="1" t="s">
        <v>188</v>
      </c>
      <c r="D20" s="20">
        <v>1.5806917372186199E-2</v>
      </c>
      <c r="E20" s="20">
        <v>0.11122948445408901</v>
      </c>
      <c r="F20" s="20">
        <v>6.1823243801201501E-2</v>
      </c>
      <c r="G20" s="1"/>
    </row>
    <row r="21" spans="1:7" x14ac:dyDescent="0.25">
      <c r="A21" s="1"/>
      <c r="B21" s="10">
        <v>46295</v>
      </c>
      <c r="C21" s="1" t="s">
        <v>188</v>
      </c>
      <c r="D21" s="20">
        <v>-6.8645219755323304E-3</v>
      </c>
      <c r="E21" s="20">
        <v>0.11991007528841099</v>
      </c>
      <c r="F21" s="20">
        <v>5.9396232068944101E-2</v>
      </c>
      <c r="G21" s="1"/>
    </row>
    <row r="22" spans="1:7" x14ac:dyDescent="0.25">
      <c r="A22" s="1"/>
      <c r="B22" s="10">
        <v>40908</v>
      </c>
      <c r="C22" s="1" t="s">
        <v>189</v>
      </c>
      <c r="D22" s="20">
        <v>-2.3504380296874801E-2</v>
      </c>
      <c r="E22" s="20">
        <v>4.3177234137235398E-2</v>
      </c>
      <c r="F22" s="20">
        <v>4.2176977219913802E-3</v>
      </c>
      <c r="G22" s="1"/>
    </row>
    <row r="23" spans="1:7" x14ac:dyDescent="0.25">
      <c r="A23" s="1"/>
      <c r="B23" s="10">
        <v>41274</v>
      </c>
      <c r="C23" s="1" t="s">
        <v>189</v>
      </c>
      <c r="D23" s="20">
        <v>8.6154402676875699E-2</v>
      </c>
      <c r="E23" s="20">
        <v>0.174845146413877</v>
      </c>
      <c r="F23" s="20">
        <v>0.127772973910728</v>
      </c>
      <c r="G23" s="1"/>
    </row>
    <row r="24" spans="1:7" x14ac:dyDescent="0.25">
      <c r="A24" s="1"/>
      <c r="B24" s="10">
        <v>41639</v>
      </c>
      <c r="C24" s="1" t="s">
        <v>189</v>
      </c>
      <c r="D24" s="20">
        <v>1.9960802218238E-2</v>
      </c>
      <c r="E24" s="20">
        <v>5.15752108306664E-2</v>
      </c>
      <c r="F24" s="20">
        <v>3.6264403405070103E-2</v>
      </c>
      <c r="G24" s="1"/>
    </row>
    <row r="25" spans="1:7" x14ac:dyDescent="0.25">
      <c r="A25" s="1"/>
      <c r="B25" s="10">
        <v>42004</v>
      </c>
      <c r="C25" s="1" t="s">
        <v>189</v>
      </c>
      <c r="D25" s="20">
        <v>7.3678809085797603E-2</v>
      </c>
      <c r="E25" s="20">
        <v>0.12894598208858499</v>
      </c>
      <c r="F25" s="20">
        <v>0.10700003439299501</v>
      </c>
      <c r="G25" s="1"/>
    </row>
    <row r="26" spans="1:7" x14ac:dyDescent="0.25">
      <c r="A26" s="1"/>
      <c r="B26" s="10">
        <v>42369</v>
      </c>
      <c r="C26" s="1" t="s">
        <v>189</v>
      </c>
      <c r="D26" s="20">
        <v>3.3164728886391201E-2</v>
      </c>
      <c r="E26" s="20">
        <v>8.1052880891568896E-2</v>
      </c>
      <c r="F26" s="20">
        <v>6.1037179092395699E-2</v>
      </c>
      <c r="G26" s="1"/>
    </row>
    <row r="27" spans="1:7" x14ac:dyDescent="0.25">
      <c r="A27" s="1"/>
      <c r="B27" s="10">
        <v>42735</v>
      </c>
      <c r="C27" s="1" t="s">
        <v>189</v>
      </c>
      <c r="D27" s="20">
        <v>4.7123948759802699E-2</v>
      </c>
      <c r="E27" s="20">
        <v>0.121354500546778</v>
      </c>
      <c r="F27" s="20">
        <v>6.8734031505558402E-2</v>
      </c>
      <c r="G27" s="1"/>
    </row>
    <row r="28" spans="1:7" x14ac:dyDescent="0.25">
      <c r="A28" s="1"/>
      <c r="B28" s="10">
        <v>43100</v>
      </c>
      <c r="C28" s="1" t="s">
        <v>189</v>
      </c>
      <c r="D28" s="20">
        <v>-3.1411288084799399E-2</v>
      </c>
      <c r="E28" s="20">
        <v>9.0601616491279305E-2</v>
      </c>
      <c r="F28" s="20">
        <v>3.1539181970629701E-2</v>
      </c>
      <c r="G28" s="1"/>
    </row>
    <row r="29" spans="1:7" x14ac:dyDescent="0.25">
      <c r="A29" s="1"/>
      <c r="B29" s="10">
        <v>43465</v>
      </c>
      <c r="C29" s="1" t="s">
        <v>189</v>
      </c>
      <c r="D29" s="20">
        <v>-2.1232965528471901E-2</v>
      </c>
      <c r="E29" s="20">
        <v>1.8918289862240398E-2</v>
      </c>
      <c r="F29" s="20">
        <v>-5.28105789960684E-3</v>
      </c>
      <c r="G29" s="1"/>
    </row>
    <row r="30" spans="1:7" x14ac:dyDescent="0.25">
      <c r="A30" s="1"/>
      <c r="B30" s="10">
        <v>43830</v>
      </c>
      <c r="C30" s="1" t="s">
        <v>189</v>
      </c>
      <c r="D30" s="20">
        <v>5.5001534760541697E-2</v>
      </c>
      <c r="E30" s="20">
        <v>0.164459354580277</v>
      </c>
      <c r="F30" s="20">
        <v>0.10957984055823899</v>
      </c>
      <c r="G30" s="1"/>
    </row>
    <row r="31" spans="1:7" x14ac:dyDescent="0.25">
      <c r="A31" s="1"/>
      <c r="B31" s="10">
        <v>44196</v>
      </c>
      <c r="C31" s="1" t="s">
        <v>189</v>
      </c>
      <c r="D31" s="20">
        <v>-1.0814749348112799E-2</v>
      </c>
      <c r="E31" s="20">
        <v>2.32478176663766E-2</v>
      </c>
      <c r="F31" s="20">
        <v>-1.6577314804761701E-3</v>
      </c>
      <c r="G31" s="1"/>
    </row>
    <row r="32" spans="1:7" x14ac:dyDescent="0.25">
      <c r="A32" s="1"/>
      <c r="B32" s="10">
        <v>44561</v>
      </c>
      <c r="C32" s="1" t="s">
        <v>189</v>
      </c>
      <c r="D32" s="20">
        <v>1.1707456122490601E-2</v>
      </c>
      <c r="E32" s="20">
        <v>0.134498176795218</v>
      </c>
      <c r="F32" s="20">
        <v>7.90984273868377E-2</v>
      </c>
      <c r="G32" s="1"/>
    </row>
    <row r="33" spans="1:7" x14ac:dyDescent="0.25">
      <c r="A33" s="1"/>
      <c r="B33" s="10">
        <v>44926</v>
      </c>
      <c r="C33" s="1" t="s">
        <v>189</v>
      </c>
      <c r="D33" s="20">
        <v>-0.100104186461002</v>
      </c>
      <c r="E33" s="20">
        <v>-4.9594644392580801E-2</v>
      </c>
      <c r="F33" s="20">
        <v>-6.8216833936089502E-2</v>
      </c>
      <c r="G33" s="1"/>
    </row>
    <row r="34" spans="1:7" x14ac:dyDescent="0.25">
      <c r="A34" s="1"/>
      <c r="B34" s="10">
        <v>45291</v>
      </c>
      <c r="C34" s="1" t="s">
        <v>189</v>
      </c>
      <c r="D34" s="20">
        <v>5.66365730473724E-2</v>
      </c>
      <c r="E34" s="20">
        <v>0.161080958699931</v>
      </c>
      <c r="F34" s="20">
        <v>0.11569266628880601</v>
      </c>
      <c r="G34" s="1"/>
    </row>
    <row r="35" spans="1:7" x14ac:dyDescent="0.25">
      <c r="A35" s="1"/>
      <c r="B35" s="10">
        <v>45657</v>
      </c>
      <c r="C35" s="1" t="s">
        <v>189</v>
      </c>
      <c r="D35" s="20">
        <v>4.6783071433890801E-2</v>
      </c>
      <c r="E35" s="20">
        <v>0.12400064998375</v>
      </c>
      <c r="F35" s="20">
        <v>8.5348488574222794E-2</v>
      </c>
      <c r="G35" s="1"/>
    </row>
    <row r="36" spans="1:7" x14ac:dyDescent="0.25">
      <c r="A36" s="1"/>
      <c r="B36" s="10">
        <v>46022</v>
      </c>
      <c r="C36" s="1" t="s">
        <v>189</v>
      </c>
      <c r="D36" s="20">
        <v>2.7565599270436399E-2</v>
      </c>
      <c r="E36" s="20">
        <v>0.16019237348985399</v>
      </c>
      <c r="F36" s="20">
        <v>9.0695016284936994E-2</v>
      </c>
      <c r="G36" s="1"/>
    </row>
    <row r="37" spans="1:7" x14ac:dyDescent="0.25">
      <c r="A37" s="1"/>
      <c r="B37" s="26">
        <v>46295</v>
      </c>
      <c r="C37" s="25" t="s">
        <v>189</v>
      </c>
      <c r="D37" s="29">
        <v>1.6877423918948E-2</v>
      </c>
      <c r="E37" s="29">
        <v>0.161398500085222</v>
      </c>
      <c r="F37" s="29">
        <v>8.8727918365098801E-2</v>
      </c>
      <c r="G37" s="1"/>
    </row>
    <row r="38" spans="1:7" x14ac:dyDescent="0.25">
      <c r="A38" s="1"/>
      <c r="B38" s="1"/>
      <c r="C38" s="1"/>
      <c r="D38" s="1"/>
      <c r="E38" s="1"/>
      <c r="F38" s="1"/>
      <c r="G38" s="1"/>
    </row>
    <row r="39" spans="1:7" x14ac:dyDescent="0.25">
      <c r="A39" s="1"/>
      <c r="B39" s="90" t="s">
        <v>49</v>
      </c>
      <c r="C39" s="88"/>
      <c r="D39" s="88"/>
      <c r="E39" s="88"/>
      <c r="F39" s="88"/>
      <c r="G39" s="1"/>
    </row>
    <row r="40" spans="1:7" x14ac:dyDescent="0.25">
      <c r="A40" s="1"/>
      <c r="B40" s="28" t="s">
        <v>34</v>
      </c>
      <c r="C40" s="1"/>
      <c r="D40" s="1"/>
      <c r="E40" s="1"/>
      <c r="F40" s="1"/>
      <c r="G40" s="1"/>
    </row>
  </sheetData>
  <mergeCells count="1">
    <mergeCell ref="B39:F39"/>
  </mergeCells>
  <pageMargins left="0.7" right="0.7" top="0.75" bottom="0.75" header="0.3" footer="0.3"/>
  <pageSetup paperSize="9" orientation="portrait" horizontalDpi="300" verticalDpi="30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>
    <tabColor rgb="FFD33631"/>
  </sheetPr>
  <dimension ref="A1:F80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22" t="s">
        <v>204</v>
      </c>
      <c r="C2" s="1"/>
      <c r="D2" s="1"/>
      <c r="E2" s="1"/>
      <c r="F2" s="1"/>
    </row>
    <row r="3" spans="1:6" x14ac:dyDescent="0.25">
      <c r="A3" s="1"/>
      <c r="B3" s="23" t="s">
        <v>198</v>
      </c>
      <c r="C3" s="1"/>
      <c r="D3" s="1"/>
      <c r="E3" s="1"/>
      <c r="F3" s="1"/>
    </row>
    <row r="4" spans="1:6" x14ac:dyDescent="0.25">
      <c r="A4" s="1"/>
      <c r="B4" s="25"/>
      <c r="C4" s="25"/>
      <c r="D4" s="25"/>
      <c r="E4" s="25"/>
      <c r="F4" s="1"/>
    </row>
    <row r="5" spans="1:6" ht="26.25" x14ac:dyDescent="0.25">
      <c r="A5" s="1"/>
      <c r="B5" s="24" t="s">
        <v>37</v>
      </c>
      <c r="C5" s="24" t="s">
        <v>177</v>
      </c>
      <c r="D5" s="24" t="s">
        <v>188</v>
      </c>
      <c r="E5" s="24" t="s">
        <v>189</v>
      </c>
      <c r="F5" s="1"/>
    </row>
    <row r="6" spans="1:6" x14ac:dyDescent="0.25">
      <c r="A6" s="1"/>
      <c r="B6" s="10">
        <v>42369</v>
      </c>
      <c r="C6" s="1" t="s">
        <v>29</v>
      </c>
      <c r="D6" s="1">
        <v>99.790175492826293</v>
      </c>
      <c r="E6" s="1">
        <v>21.419142663985699</v>
      </c>
      <c r="F6" s="1"/>
    </row>
    <row r="7" spans="1:6" x14ac:dyDescent="0.25">
      <c r="A7" s="1"/>
      <c r="B7" s="10">
        <v>42369</v>
      </c>
      <c r="C7" s="1" t="s">
        <v>178</v>
      </c>
      <c r="D7" s="1">
        <v>258.06018389619697</v>
      </c>
      <c r="E7" s="1">
        <v>56.8474754174132</v>
      </c>
      <c r="F7" s="1"/>
    </row>
    <row r="8" spans="1:6" x14ac:dyDescent="0.25">
      <c r="A8" s="1"/>
      <c r="B8" s="10">
        <v>42369</v>
      </c>
      <c r="C8" s="1" t="s">
        <v>9</v>
      </c>
      <c r="D8" s="1">
        <v>14.383407855863</v>
      </c>
      <c r="E8" s="1">
        <v>3.8849012582122202</v>
      </c>
      <c r="F8" s="1"/>
    </row>
    <row r="9" spans="1:6" x14ac:dyDescent="0.25">
      <c r="A9" s="1"/>
      <c r="B9" s="10">
        <v>42369</v>
      </c>
      <c r="C9" s="1" t="s">
        <v>179</v>
      </c>
      <c r="D9" s="1">
        <v>16.720322088645599</v>
      </c>
      <c r="E9" s="1">
        <v>0.81177616516026296</v>
      </c>
      <c r="F9" s="1"/>
    </row>
    <row r="10" spans="1:6" x14ac:dyDescent="0.25">
      <c r="A10" s="1"/>
      <c r="B10" s="10">
        <v>42369</v>
      </c>
      <c r="C10" s="1" t="s">
        <v>180</v>
      </c>
      <c r="D10" s="1">
        <v>21.660303503218501</v>
      </c>
      <c r="E10" s="1">
        <v>7.6898292131130104</v>
      </c>
      <c r="F10" s="1"/>
    </row>
    <row r="11" spans="1:6" x14ac:dyDescent="0.25">
      <c r="A11" s="1"/>
      <c r="B11" s="10">
        <v>42369</v>
      </c>
      <c r="C11" s="1" t="s">
        <v>181</v>
      </c>
      <c r="D11" s="1">
        <v>0.50043927002455402</v>
      </c>
      <c r="E11" s="1">
        <v>7.3173856261198503E-2</v>
      </c>
      <c r="F11" s="1"/>
    </row>
    <row r="12" spans="1:6" x14ac:dyDescent="0.25">
      <c r="A12" s="1"/>
      <c r="B12" s="10">
        <v>42735</v>
      </c>
      <c r="C12" s="1" t="s">
        <v>29</v>
      </c>
      <c r="D12" s="1">
        <v>126.268338425815</v>
      </c>
      <c r="E12" s="1">
        <v>25.7159152825005</v>
      </c>
      <c r="F12" s="1"/>
    </row>
    <row r="13" spans="1:6" x14ac:dyDescent="0.25">
      <c r="A13" s="1"/>
      <c r="B13" s="10">
        <v>42735</v>
      </c>
      <c r="C13" s="1" t="s">
        <v>178</v>
      </c>
      <c r="D13" s="1">
        <v>245.531486202216</v>
      </c>
      <c r="E13" s="1">
        <v>55.582067866441001</v>
      </c>
      <c r="F13" s="1"/>
    </row>
    <row r="14" spans="1:6" x14ac:dyDescent="0.25">
      <c r="A14" s="1"/>
      <c r="B14" s="10">
        <v>42735</v>
      </c>
      <c r="C14" s="1" t="s">
        <v>9</v>
      </c>
      <c r="D14" s="1">
        <v>12.407338203968401</v>
      </c>
      <c r="E14" s="1">
        <v>5.6629302592474602</v>
      </c>
      <c r="F14" s="1"/>
    </row>
    <row r="15" spans="1:6" x14ac:dyDescent="0.25">
      <c r="A15" s="1"/>
      <c r="B15" s="10">
        <v>42735</v>
      </c>
      <c r="C15" s="1" t="s">
        <v>179</v>
      </c>
      <c r="D15" s="1">
        <v>37.7658356083084</v>
      </c>
      <c r="E15" s="1">
        <v>5.0150495634083203</v>
      </c>
      <c r="F15" s="1"/>
    </row>
    <row r="16" spans="1:6" x14ac:dyDescent="0.25">
      <c r="A16" s="1"/>
      <c r="B16" s="10">
        <v>42735</v>
      </c>
      <c r="C16" s="1" t="s">
        <v>180</v>
      </c>
      <c r="D16" s="1">
        <v>55.8645458153958</v>
      </c>
      <c r="E16" s="1">
        <v>10.183305907067499</v>
      </c>
      <c r="F16" s="1"/>
    </row>
    <row r="17" spans="1:6" x14ac:dyDescent="0.25">
      <c r="A17" s="1"/>
      <c r="B17" s="10">
        <v>42735</v>
      </c>
      <c r="C17" s="1" t="s">
        <v>181</v>
      </c>
      <c r="D17" s="1">
        <v>1.5939710974849</v>
      </c>
      <c r="E17" s="1">
        <v>1.3470263025018201</v>
      </c>
      <c r="F17" s="1"/>
    </row>
    <row r="18" spans="1:6" x14ac:dyDescent="0.25">
      <c r="A18" s="1"/>
      <c r="B18" s="10">
        <v>43100</v>
      </c>
      <c r="C18" s="1" t="s">
        <v>29</v>
      </c>
      <c r="D18" s="1">
        <v>116.515522410459</v>
      </c>
      <c r="E18" s="1">
        <v>25.723922782321299</v>
      </c>
      <c r="F18" s="1"/>
    </row>
    <row r="19" spans="1:6" x14ac:dyDescent="0.25">
      <c r="A19" s="1"/>
      <c r="B19" s="10">
        <v>43100</v>
      </c>
      <c r="C19" s="1" t="s">
        <v>178</v>
      </c>
      <c r="D19" s="1">
        <v>303.32615318014501</v>
      </c>
      <c r="E19" s="1">
        <v>65.408174559254107</v>
      </c>
      <c r="F19" s="1"/>
    </row>
    <row r="20" spans="1:6" x14ac:dyDescent="0.25">
      <c r="A20" s="1"/>
      <c r="B20" s="10">
        <v>43100</v>
      </c>
      <c r="C20" s="1" t="s">
        <v>9</v>
      </c>
      <c r="D20" s="1">
        <v>33.147991517486197</v>
      </c>
      <c r="E20" s="1">
        <v>8.0229570828853891</v>
      </c>
      <c r="F20" s="1"/>
    </row>
    <row r="21" spans="1:6" x14ac:dyDescent="0.25">
      <c r="A21" s="1"/>
      <c r="B21" s="10">
        <v>43100</v>
      </c>
      <c r="C21" s="1" t="s">
        <v>179</v>
      </c>
      <c r="D21" s="1">
        <v>33.422962033685003</v>
      </c>
      <c r="E21" s="1">
        <v>5.5031972262923903</v>
      </c>
      <c r="F21" s="1"/>
    </row>
    <row r="22" spans="1:6" x14ac:dyDescent="0.25">
      <c r="A22" s="1"/>
      <c r="B22" s="10">
        <v>43100</v>
      </c>
      <c r="C22" s="1" t="s">
        <v>180</v>
      </c>
      <c r="D22" s="1">
        <v>33.163846947255998</v>
      </c>
      <c r="E22" s="1">
        <v>8.3296004610923102</v>
      </c>
      <c r="F22" s="1"/>
    </row>
    <row r="23" spans="1:6" x14ac:dyDescent="0.25">
      <c r="A23" s="1"/>
      <c r="B23" s="10">
        <v>43100</v>
      </c>
      <c r="C23" s="1" t="s">
        <v>181</v>
      </c>
      <c r="D23" s="1">
        <v>0.68718514831773803</v>
      </c>
      <c r="E23" s="1">
        <v>0.106472770588626</v>
      </c>
      <c r="F23" s="1"/>
    </row>
    <row r="24" spans="1:6" x14ac:dyDescent="0.25">
      <c r="A24" s="1"/>
      <c r="B24" s="10">
        <v>43465</v>
      </c>
      <c r="C24" s="1" t="s">
        <v>29</v>
      </c>
      <c r="D24" s="1">
        <v>120.874926898746</v>
      </c>
      <c r="E24" s="1">
        <v>28.226099806052201</v>
      </c>
      <c r="F24" s="1"/>
    </row>
    <row r="25" spans="1:6" x14ac:dyDescent="0.25">
      <c r="A25" s="1"/>
      <c r="B25" s="10">
        <v>43465</v>
      </c>
      <c r="C25" s="1" t="s">
        <v>178</v>
      </c>
      <c r="D25" s="1">
        <v>322.205052903232</v>
      </c>
      <c r="E25" s="1">
        <v>65.0933769162652</v>
      </c>
      <c r="F25" s="1"/>
    </row>
    <row r="26" spans="1:6" x14ac:dyDescent="0.25">
      <c r="A26" s="1"/>
      <c r="B26" s="10">
        <v>43465</v>
      </c>
      <c r="C26" s="1" t="s">
        <v>9</v>
      </c>
      <c r="D26" s="1">
        <v>35.040695483296801</v>
      </c>
      <c r="E26" s="1">
        <v>7.4847179408985296</v>
      </c>
      <c r="F26" s="1"/>
    </row>
    <row r="27" spans="1:6" x14ac:dyDescent="0.25">
      <c r="A27" s="1"/>
      <c r="B27" s="10">
        <v>43465</v>
      </c>
      <c r="C27" s="1" t="s">
        <v>179</v>
      </c>
      <c r="D27" s="1">
        <v>32.883693637932197</v>
      </c>
      <c r="E27" s="1">
        <v>5.7540740047912902</v>
      </c>
      <c r="F27" s="1"/>
    </row>
    <row r="28" spans="1:6" x14ac:dyDescent="0.25">
      <c r="A28" s="1"/>
      <c r="B28" s="10">
        <v>43465</v>
      </c>
      <c r="C28" s="1" t="s">
        <v>180</v>
      </c>
      <c r="D28" s="1">
        <v>53.232238017559197</v>
      </c>
      <c r="E28" s="1">
        <v>14.355222662724801</v>
      </c>
      <c r="F28" s="1"/>
    </row>
    <row r="29" spans="1:6" x14ac:dyDescent="0.25">
      <c r="A29" s="1"/>
      <c r="B29" s="10">
        <v>43465</v>
      </c>
      <c r="C29" s="1" t="s">
        <v>181</v>
      </c>
      <c r="D29" s="1">
        <v>0.51120123420266805</v>
      </c>
      <c r="E29" s="1">
        <v>6.4471864927997904E-2</v>
      </c>
      <c r="F29" s="1"/>
    </row>
    <row r="30" spans="1:6" x14ac:dyDescent="0.25">
      <c r="A30" s="1"/>
      <c r="B30" s="10">
        <v>43830</v>
      </c>
      <c r="C30" s="1" t="s">
        <v>29</v>
      </c>
      <c r="D30" s="1">
        <v>161.41181805596901</v>
      </c>
      <c r="E30" s="1">
        <v>37.240185160700797</v>
      </c>
      <c r="F30" s="1"/>
    </row>
    <row r="31" spans="1:6" x14ac:dyDescent="0.25">
      <c r="A31" s="1"/>
      <c r="B31" s="10">
        <v>43830</v>
      </c>
      <c r="C31" s="1" t="s">
        <v>178</v>
      </c>
      <c r="D31" s="1">
        <v>388.19070702965001</v>
      </c>
      <c r="E31" s="1">
        <v>76.700551731408893</v>
      </c>
      <c r="F31" s="1"/>
    </row>
    <row r="32" spans="1:6" x14ac:dyDescent="0.25">
      <c r="A32" s="1"/>
      <c r="B32" s="10">
        <v>43830</v>
      </c>
      <c r="C32" s="1" t="s">
        <v>9</v>
      </c>
      <c r="D32" s="1">
        <v>56.687362908169099</v>
      </c>
      <c r="E32" s="1">
        <v>15.618027953825701</v>
      </c>
      <c r="F32" s="1"/>
    </row>
    <row r="33" spans="1:6" x14ac:dyDescent="0.25">
      <c r="A33" s="1"/>
      <c r="B33" s="10">
        <v>43830</v>
      </c>
      <c r="C33" s="1" t="s">
        <v>179</v>
      </c>
      <c r="D33" s="1">
        <v>33.496812168398698</v>
      </c>
      <c r="E33" s="1">
        <v>7.6596003354303503</v>
      </c>
      <c r="F33" s="1"/>
    </row>
    <row r="34" spans="1:6" x14ac:dyDescent="0.25">
      <c r="A34" s="1"/>
      <c r="B34" s="10">
        <v>43830</v>
      </c>
      <c r="C34" s="1" t="s">
        <v>180</v>
      </c>
      <c r="D34" s="1">
        <v>44.0095111439379</v>
      </c>
      <c r="E34" s="1">
        <v>9.4500987140619799</v>
      </c>
      <c r="F34" s="1"/>
    </row>
    <row r="35" spans="1:6" x14ac:dyDescent="0.25">
      <c r="A35" s="1"/>
      <c r="B35" s="10">
        <v>43830</v>
      </c>
      <c r="C35" s="1" t="s">
        <v>181</v>
      </c>
      <c r="D35" s="1">
        <v>4.3091647451058499</v>
      </c>
      <c r="E35" s="1">
        <v>0.52258249352976305</v>
      </c>
      <c r="F35" s="1"/>
    </row>
    <row r="36" spans="1:6" x14ac:dyDescent="0.25">
      <c r="A36" s="1"/>
      <c r="B36" s="10">
        <v>44196</v>
      </c>
      <c r="C36" s="1" t="s">
        <v>29</v>
      </c>
      <c r="D36" s="1">
        <v>175.063561312589</v>
      </c>
      <c r="E36" s="1">
        <v>39.673306508049599</v>
      </c>
      <c r="F36" s="1"/>
    </row>
    <row r="37" spans="1:6" x14ac:dyDescent="0.25">
      <c r="A37" s="1"/>
      <c r="B37" s="10">
        <v>44196</v>
      </c>
      <c r="C37" s="1" t="s">
        <v>178</v>
      </c>
      <c r="D37" s="1">
        <v>406.263444829398</v>
      </c>
      <c r="E37" s="1">
        <v>79.433697593403707</v>
      </c>
      <c r="F37" s="1"/>
    </row>
    <row r="38" spans="1:6" x14ac:dyDescent="0.25">
      <c r="A38" s="1"/>
      <c r="B38" s="10">
        <v>44196</v>
      </c>
      <c r="C38" s="1" t="s">
        <v>9</v>
      </c>
      <c r="D38" s="1">
        <v>62.654995173322703</v>
      </c>
      <c r="E38" s="1">
        <v>26.537977432026</v>
      </c>
      <c r="F38" s="1"/>
    </row>
    <row r="39" spans="1:6" x14ac:dyDescent="0.25">
      <c r="A39" s="1"/>
      <c r="B39" s="10">
        <v>44196</v>
      </c>
      <c r="C39" s="1" t="s">
        <v>179</v>
      </c>
      <c r="D39" s="1">
        <v>35.888621271258899</v>
      </c>
      <c r="E39" s="1">
        <v>5.7636632142146098</v>
      </c>
      <c r="F39" s="1"/>
    </row>
    <row r="40" spans="1:6" x14ac:dyDescent="0.25">
      <c r="A40" s="1"/>
      <c r="B40" s="10">
        <v>44196</v>
      </c>
      <c r="C40" s="1" t="s">
        <v>180</v>
      </c>
      <c r="D40" s="1">
        <v>58.1067264261331</v>
      </c>
      <c r="E40" s="1">
        <v>10.9162781392262</v>
      </c>
      <c r="F40" s="1"/>
    </row>
    <row r="41" spans="1:6" x14ac:dyDescent="0.25">
      <c r="A41" s="1"/>
      <c r="B41" s="10">
        <v>44196</v>
      </c>
      <c r="C41" s="1" t="s">
        <v>181</v>
      </c>
      <c r="D41" s="1">
        <v>2.1153864553055901</v>
      </c>
      <c r="E41" s="1">
        <v>0.20701904731568099</v>
      </c>
      <c r="F41" s="1"/>
    </row>
    <row r="42" spans="1:6" x14ac:dyDescent="0.25">
      <c r="A42" s="1"/>
      <c r="B42" s="10">
        <v>44561</v>
      </c>
      <c r="C42" s="1" t="s">
        <v>29</v>
      </c>
      <c r="D42" s="1">
        <v>212.245835504121</v>
      </c>
      <c r="E42" s="1">
        <v>47.621360197969302</v>
      </c>
      <c r="F42" s="1"/>
    </row>
    <row r="43" spans="1:6" x14ac:dyDescent="0.25">
      <c r="A43" s="1"/>
      <c r="B43" s="10">
        <v>44561</v>
      </c>
      <c r="C43" s="1" t="s">
        <v>178</v>
      </c>
      <c r="D43" s="1">
        <v>418.86852446378703</v>
      </c>
      <c r="E43" s="1">
        <v>76.392352582334595</v>
      </c>
      <c r="F43" s="1"/>
    </row>
    <row r="44" spans="1:6" x14ac:dyDescent="0.25">
      <c r="A44" s="1"/>
      <c r="B44" s="10">
        <v>44561</v>
      </c>
      <c r="C44" s="1" t="s">
        <v>9</v>
      </c>
      <c r="D44" s="1">
        <v>98.649461009343696</v>
      </c>
      <c r="E44" s="1">
        <v>31.731187736664701</v>
      </c>
      <c r="F44" s="1"/>
    </row>
    <row r="45" spans="1:6" x14ac:dyDescent="0.25">
      <c r="A45" s="1"/>
      <c r="B45" s="10">
        <v>44561</v>
      </c>
      <c r="C45" s="1" t="s">
        <v>179</v>
      </c>
      <c r="D45" s="1">
        <v>38.006161770721299</v>
      </c>
      <c r="E45" s="1">
        <v>9.2047753654655295</v>
      </c>
      <c r="F45" s="1"/>
    </row>
    <row r="46" spans="1:6" x14ac:dyDescent="0.25">
      <c r="A46" s="1"/>
      <c r="B46" s="10">
        <v>44561</v>
      </c>
      <c r="C46" s="1" t="s">
        <v>180</v>
      </c>
      <c r="D46" s="1">
        <v>85.784927511301305</v>
      </c>
      <c r="E46" s="1">
        <v>18.691057298825399</v>
      </c>
      <c r="F46" s="1"/>
    </row>
    <row r="47" spans="1:6" x14ac:dyDescent="0.25">
      <c r="A47" s="1"/>
      <c r="B47" s="10">
        <v>44561</v>
      </c>
      <c r="C47" s="1" t="s">
        <v>181</v>
      </c>
      <c r="D47" s="1">
        <v>3.6313225610856699</v>
      </c>
      <c r="E47" s="1">
        <v>1.27954259892495</v>
      </c>
      <c r="F47" s="1"/>
    </row>
    <row r="48" spans="1:6" x14ac:dyDescent="0.25">
      <c r="A48" s="1"/>
      <c r="B48" s="10">
        <v>44926</v>
      </c>
      <c r="C48" s="1" t="s">
        <v>29</v>
      </c>
      <c r="D48" s="1">
        <v>210.395825405083</v>
      </c>
      <c r="E48" s="1">
        <v>46.211806633645203</v>
      </c>
      <c r="F48" s="1"/>
    </row>
    <row r="49" spans="1:6" x14ac:dyDescent="0.25">
      <c r="A49" s="1"/>
      <c r="B49" s="10">
        <v>44926</v>
      </c>
      <c r="C49" s="1" t="s">
        <v>178</v>
      </c>
      <c r="D49" s="1">
        <v>458.44831333841699</v>
      </c>
      <c r="E49" s="1">
        <v>86.590226624447496</v>
      </c>
      <c r="F49" s="1"/>
    </row>
    <row r="50" spans="1:6" x14ac:dyDescent="0.25">
      <c r="A50" s="1"/>
      <c r="B50" s="10">
        <v>44926</v>
      </c>
      <c r="C50" s="1" t="s">
        <v>9</v>
      </c>
      <c r="D50" s="1">
        <v>83.519173616431104</v>
      </c>
      <c r="E50" s="1">
        <v>24.0693792002787</v>
      </c>
      <c r="F50" s="1"/>
    </row>
    <row r="51" spans="1:6" x14ac:dyDescent="0.25">
      <c r="A51" s="1"/>
      <c r="B51" s="10">
        <v>44926</v>
      </c>
      <c r="C51" s="1" t="s">
        <v>179</v>
      </c>
      <c r="D51" s="1">
        <v>21.1239100651404</v>
      </c>
      <c r="E51" s="1">
        <v>8.9872752420863993</v>
      </c>
      <c r="F51" s="1"/>
    </row>
    <row r="52" spans="1:6" x14ac:dyDescent="0.25">
      <c r="A52" s="1"/>
      <c r="B52" s="10">
        <v>44926</v>
      </c>
      <c r="C52" s="1" t="s">
        <v>180</v>
      </c>
      <c r="D52" s="1">
        <v>99.826804248921604</v>
      </c>
      <c r="E52" s="1">
        <v>15.969778822961</v>
      </c>
      <c r="F52" s="1"/>
    </row>
    <row r="53" spans="1:6" x14ac:dyDescent="0.25">
      <c r="A53" s="1"/>
      <c r="B53" s="10">
        <v>44926</v>
      </c>
      <c r="C53" s="1" t="s">
        <v>181</v>
      </c>
      <c r="D53" s="1">
        <v>4.31801767781538</v>
      </c>
      <c r="E53" s="1">
        <v>4.5240857017718503E-2</v>
      </c>
      <c r="F53" s="1"/>
    </row>
    <row r="54" spans="1:6" x14ac:dyDescent="0.25">
      <c r="A54" s="1"/>
      <c r="B54" s="10">
        <v>45291</v>
      </c>
      <c r="C54" s="1" t="s">
        <v>29</v>
      </c>
      <c r="D54" s="1">
        <v>259.76106501999999</v>
      </c>
      <c r="E54" s="1">
        <v>56.945536560000001</v>
      </c>
      <c r="F54" s="1"/>
    </row>
    <row r="55" spans="1:6" x14ac:dyDescent="0.25">
      <c r="A55" s="1"/>
      <c r="B55" s="10">
        <v>45291</v>
      </c>
      <c r="C55" s="1" t="s">
        <v>178</v>
      </c>
      <c r="D55" s="1">
        <v>542.21920135000005</v>
      </c>
      <c r="E55" s="1">
        <v>104.20230960000001</v>
      </c>
      <c r="F55" s="1"/>
    </row>
    <row r="56" spans="1:6" x14ac:dyDescent="0.25">
      <c r="A56" s="1"/>
      <c r="B56" s="10">
        <v>45291</v>
      </c>
      <c r="C56" s="1" t="s">
        <v>9</v>
      </c>
      <c r="D56" s="1">
        <v>102.28646727</v>
      </c>
      <c r="E56" s="1">
        <v>23.309776750000001</v>
      </c>
      <c r="F56" s="1"/>
    </row>
    <row r="57" spans="1:6" x14ac:dyDescent="0.25">
      <c r="A57" s="1"/>
      <c r="B57" s="10">
        <v>45291</v>
      </c>
      <c r="C57" s="1" t="s">
        <v>179</v>
      </c>
      <c r="D57" s="1">
        <v>26.684714280000001</v>
      </c>
      <c r="E57" s="1">
        <v>5.7345131299999998</v>
      </c>
      <c r="F57" s="1"/>
    </row>
    <row r="58" spans="1:6" x14ac:dyDescent="0.25">
      <c r="A58" s="1"/>
      <c r="B58" s="10">
        <v>45291</v>
      </c>
      <c r="C58" s="1" t="s">
        <v>180</v>
      </c>
      <c r="D58" s="1">
        <v>86.391843769999994</v>
      </c>
      <c r="E58" s="1">
        <v>10.36356389</v>
      </c>
      <c r="F58" s="1"/>
    </row>
    <row r="59" spans="1:6" x14ac:dyDescent="0.25">
      <c r="A59" s="1"/>
      <c r="B59" s="10">
        <v>45291</v>
      </c>
      <c r="C59" s="1" t="s">
        <v>181</v>
      </c>
      <c r="D59" s="1">
        <v>31.120614679999999</v>
      </c>
      <c r="E59" s="1">
        <v>14.857431630000001</v>
      </c>
      <c r="F59" s="1"/>
    </row>
    <row r="60" spans="1:6" x14ac:dyDescent="0.25">
      <c r="A60" s="1"/>
      <c r="B60" s="10">
        <v>45657</v>
      </c>
      <c r="C60" s="1" t="s">
        <v>29</v>
      </c>
      <c r="D60" s="1">
        <v>294.12066052</v>
      </c>
      <c r="E60" s="1">
        <v>66.148882920000005</v>
      </c>
      <c r="F60" s="1"/>
    </row>
    <row r="61" spans="1:6" x14ac:dyDescent="0.25">
      <c r="A61" s="1"/>
      <c r="B61" s="10">
        <v>45657</v>
      </c>
      <c r="C61" s="1" t="s">
        <v>178</v>
      </c>
      <c r="D61" s="1">
        <v>640.09059907999995</v>
      </c>
      <c r="E61" s="1">
        <v>115.54471879</v>
      </c>
      <c r="F61" s="1"/>
    </row>
    <row r="62" spans="1:6" x14ac:dyDescent="0.25">
      <c r="A62" s="1"/>
      <c r="B62" s="10">
        <v>45657</v>
      </c>
      <c r="C62" s="1" t="s">
        <v>9</v>
      </c>
      <c r="D62" s="1">
        <v>118.51073684000001</v>
      </c>
      <c r="E62" s="1">
        <v>28.819059419999999</v>
      </c>
      <c r="F62" s="1"/>
    </row>
    <row r="63" spans="1:6" x14ac:dyDescent="0.25">
      <c r="A63" s="1"/>
      <c r="B63" s="10">
        <v>45657</v>
      </c>
      <c r="C63" s="1" t="s">
        <v>179</v>
      </c>
      <c r="D63" s="1">
        <v>32.272520470000003</v>
      </c>
      <c r="E63" s="1">
        <v>11.426364400000001</v>
      </c>
      <c r="F63" s="1"/>
    </row>
    <row r="64" spans="1:6" x14ac:dyDescent="0.25">
      <c r="A64" s="1"/>
      <c r="B64" s="10">
        <v>45657</v>
      </c>
      <c r="C64" s="1" t="s">
        <v>180</v>
      </c>
      <c r="D64" s="1">
        <v>85.054171769999996</v>
      </c>
      <c r="E64" s="1">
        <v>10.53065172</v>
      </c>
      <c r="F64" s="1"/>
    </row>
    <row r="65" spans="1:6" x14ac:dyDescent="0.25">
      <c r="A65" s="1"/>
      <c r="B65" s="10">
        <v>45657</v>
      </c>
      <c r="C65" s="1" t="s">
        <v>181</v>
      </c>
      <c r="D65" s="1">
        <v>32.74895849</v>
      </c>
      <c r="E65" s="1">
        <v>14.94954106</v>
      </c>
      <c r="F65" s="1"/>
    </row>
    <row r="66" spans="1:6" x14ac:dyDescent="0.25">
      <c r="A66" s="1"/>
      <c r="B66" s="10">
        <v>46022</v>
      </c>
      <c r="C66" s="1" t="s">
        <v>29</v>
      </c>
      <c r="D66" s="1">
        <v>383.12945623000002</v>
      </c>
      <c r="E66" s="1">
        <v>84.994104149999998</v>
      </c>
      <c r="F66" s="1"/>
    </row>
    <row r="67" spans="1:6" x14ac:dyDescent="0.25">
      <c r="A67" s="1"/>
      <c r="B67" s="10">
        <v>46022</v>
      </c>
      <c r="C67" s="1" t="s">
        <v>178</v>
      </c>
      <c r="D67" s="1">
        <v>694.93522833999998</v>
      </c>
      <c r="E67" s="1">
        <v>118.57062800999999</v>
      </c>
      <c r="F67" s="1"/>
    </row>
    <row r="68" spans="1:6" x14ac:dyDescent="0.25">
      <c r="A68" s="1"/>
      <c r="B68" s="10">
        <v>46022</v>
      </c>
      <c r="C68" s="1" t="s">
        <v>9</v>
      </c>
      <c r="D68" s="1">
        <v>128.02089998</v>
      </c>
      <c r="E68" s="1">
        <v>32.206740449999998</v>
      </c>
      <c r="F68" s="1"/>
    </row>
    <row r="69" spans="1:6" x14ac:dyDescent="0.25">
      <c r="A69" s="1"/>
      <c r="B69" s="10">
        <v>46022</v>
      </c>
      <c r="C69" s="1" t="s">
        <v>179</v>
      </c>
      <c r="D69" s="1">
        <v>37.582829070000003</v>
      </c>
      <c r="E69" s="1">
        <v>16.00789412</v>
      </c>
      <c r="F69" s="1"/>
    </row>
    <row r="70" spans="1:6" x14ac:dyDescent="0.25">
      <c r="A70" s="1"/>
      <c r="B70" s="10">
        <v>46022</v>
      </c>
      <c r="C70" s="1" t="s">
        <v>180</v>
      </c>
      <c r="D70" s="1">
        <v>94.370037030000006</v>
      </c>
      <c r="E70" s="1">
        <v>13.999403839999999</v>
      </c>
      <c r="F70" s="1"/>
    </row>
    <row r="71" spans="1:6" x14ac:dyDescent="0.25">
      <c r="A71" s="1"/>
      <c r="B71" s="10">
        <v>46022</v>
      </c>
      <c r="C71" s="1" t="s">
        <v>181</v>
      </c>
      <c r="D71" s="1">
        <v>46.42791794</v>
      </c>
      <c r="E71" s="1">
        <v>15.68646173</v>
      </c>
      <c r="F71" s="1"/>
    </row>
    <row r="72" spans="1:6" x14ac:dyDescent="0.25">
      <c r="A72" s="1"/>
      <c r="B72" s="10">
        <v>46295</v>
      </c>
      <c r="C72" s="1" t="s">
        <v>29</v>
      </c>
      <c r="D72" s="1">
        <v>467.67237370999999</v>
      </c>
      <c r="E72" s="1">
        <v>107.9931864</v>
      </c>
      <c r="F72" s="1"/>
    </row>
    <row r="73" spans="1:6" x14ac:dyDescent="0.25">
      <c r="A73" s="1"/>
      <c r="B73" s="10">
        <v>46295</v>
      </c>
      <c r="C73" s="1" t="s">
        <v>178</v>
      </c>
      <c r="D73" s="1">
        <v>738.97378220999997</v>
      </c>
      <c r="E73" s="1">
        <v>121.52211255</v>
      </c>
      <c r="F73" s="1"/>
    </row>
    <row r="74" spans="1:6" x14ac:dyDescent="0.25">
      <c r="A74" s="1"/>
      <c r="B74" s="10">
        <v>46295</v>
      </c>
      <c r="C74" s="1" t="s">
        <v>9</v>
      </c>
      <c r="D74" s="1">
        <v>135.96579697999999</v>
      </c>
      <c r="E74" s="1">
        <v>34.22796555</v>
      </c>
      <c r="F74" s="1"/>
    </row>
    <row r="75" spans="1:6" x14ac:dyDescent="0.25">
      <c r="A75" s="1"/>
      <c r="B75" s="10">
        <v>46295</v>
      </c>
      <c r="C75" s="1" t="s">
        <v>179</v>
      </c>
      <c r="D75" s="1">
        <v>32.348212089999997</v>
      </c>
      <c r="E75" s="1">
        <v>15.580493260000001</v>
      </c>
      <c r="F75" s="1"/>
    </row>
    <row r="76" spans="1:6" x14ac:dyDescent="0.25">
      <c r="A76" s="1"/>
      <c r="B76" s="10">
        <v>46295</v>
      </c>
      <c r="C76" s="1" t="s">
        <v>180</v>
      </c>
      <c r="D76" s="1">
        <v>82.795628230000005</v>
      </c>
      <c r="E76" s="1">
        <v>10.428787939999999</v>
      </c>
      <c r="F76" s="1"/>
    </row>
    <row r="77" spans="1:6" x14ac:dyDescent="0.25">
      <c r="A77" s="1"/>
      <c r="B77" s="26">
        <v>46295</v>
      </c>
      <c r="C77" s="25" t="s">
        <v>181</v>
      </c>
      <c r="D77" s="25">
        <v>60.877592970000002</v>
      </c>
      <c r="E77" s="25">
        <v>16.987898359999999</v>
      </c>
      <c r="F77" s="1"/>
    </row>
    <row r="78" spans="1:6" x14ac:dyDescent="0.25">
      <c r="A78" s="1"/>
      <c r="B78" s="1"/>
      <c r="C78" s="1"/>
      <c r="D78" s="1"/>
      <c r="E78" s="1"/>
      <c r="F78" s="1"/>
    </row>
    <row r="79" spans="1:6" x14ac:dyDescent="0.25">
      <c r="A79" s="1"/>
      <c r="B79" s="90" t="s">
        <v>49</v>
      </c>
      <c r="C79" s="88"/>
      <c r="D79" s="88"/>
      <c r="E79" s="88"/>
      <c r="F79" s="1"/>
    </row>
    <row r="80" spans="1:6" x14ac:dyDescent="0.25">
      <c r="A80" s="1"/>
      <c r="B80" s="28" t="s">
        <v>34</v>
      </c>
      <c r="C80" s="1"/>
      <c r="D80" s="1"/>
      <c r="E80" s="1"/>
      <c r="F80" s="1"/>
    </row>
  </sheetData>
  <mergeCells count="1">
    <mergeCell ref="B79:E79"/>
  </mergeCells>
  <pageMargins left="0.7" right="0.7" top="0.75" bottom="0.75" header="0.3" footer="0.3"/>
  <pageSetup paperSize="9" orientation="portrait" horizontalDpi="300" verticalDpi="30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rgb="FFD33631"/>
  </sheetPr>
  <dimension ref="A1:F32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22" t="s">
        <v>205</v>
      </c>
      <c r="C2" s="1"/>
      <c r="D2" s="1"/>
      <c r="E2" s="1"/>
      <c r="F2" s="1"/>
    </row>
    <row r="3" spans="1:6" x14ac:dyDescent="0.25">
      <c r="A3" s="1"/>
      <c r="B3" s="23" t="s">
        <v>198</v>
      </c>
      <c r="C3" s="1"/>
      <c r="D3" s="1"/>
      <c r="E3" s="1"/>
      <c r="F3" s="1"/>
    </row>
    <row r="4" spans="1:6" x14ac:dyDescent="0.25">
      <c r="A4" s="1"/>
      <c r="B4" s="25"/>
      <c r="C4" s="25"/>
      <c r="D4" s="25"/>
      <c r="E4" s="25"/>
      <c r="F4" s="1"/>
    </row>
    <row r="5" spans="1:6" ht="26.25" x14ac:dyDescent="0.25">
      <c r="A5" s="1"/>
      <c r="B5" s="24" t="s">
        <v>37</v>
      </c>
      <c r="C5" s="24" t="s">
        <v>129</v>
      </c>
      <c r="D5" s="24" t="s">
        <v>183</v>
      </c>
      <c r="E5" s="24" t="s">
        <v>184</v>
      </c>
      <c r="F5" s="1"/>
    </row>
    <row r="6" spans="1:6" x14ac:dyDescent="0.25">
      <c r="A6" s="1"/>
      <c r="B6" s="10">
        <v>42369</v>
      </c>
      <c r="C6" s="1" t="s">
        <v>188</v>
      </c>
      <c r="D6" s="1">
        <v>357.84729625486801</v>
      </c>
      <c r="E6" s="1">
        <v>53.267535851907901</v>
      </c>
      <c r="F6" s="1"/>
    </row>
    <row r="7" spans="1:6" x14ac:dyDescent="0.25">
      <c r="A7" s="1"/>
      <c r="B7" s="10">
        <v>42735</v>
      </c>
      <c r="C7" s="1" t="s">
        <v>188</v>
      </c>
      <c r="D7" s="1">
        <v>439.94849973496599</v>
      </c>
      <c r="E7" s="1">
        <v>39.483015618222801</v>
      </c>
      <c r="F7" s="1"/>
    </row>
    <row r="8" spans="1:6" x14ac:dyDescent="0.25">
      <c r="A8" s="1"/>
      <c r="B8" s="10">
        <v>43100</v>
      </c>
      <c r="C8" s="1" t="s">
        <v>188</v>
      </c>
      <c r="D8" s="1">
        <v>469.95426687972702</v>
      </c>
      <c r="E8" s="1">
        <v>50.309394357621599</v>
      </c>
      <c r="F8" s="1"/>
    </row>
    <row r="9" spans="1:6" x14ac:dyDescent="0.25">
      <c r="A9" s="1"/>
      <c r="B9" s="10">
        <v>43465</v>
      </c>
      <c r="C9" s="1" t="s">
        <v>188</v>
      </c>
      <c r="D9" s="1">
        <v>500.07805159017897</v>
      </c>
      <c r="E9" s="1">
        <v>64.669756584789994</v>
      </c>
      <c r="F9" s="1"/>
    </row>
    <row r="10" spans="1:6" x14ac:dyDescent="0.25">
      <c r="A10" s="1"/>
      <c r="B10" s="10">
        <v>43830</v>
      </c>
      <c r="C10" s="1" t="s">
        <v>188</v>
      </c>
      <c r="D10" s="1">
        <v>572.09829294864903</v>
      </c>
      <c r="E10" s="1">
        <v>116.00708310258101</v>
      </c>
      <c r="F10" s="1"/>
    </row>
    <row r="11" spans="1:6" x14ac:dyDescent="0.25">
      <c r="A11" s="1"/>
      <c r="B11" s="10">
        <v>44196</v>
      </c>
      <c r="C11" s="1" t="s">
        <v>188</v>
      </c>
      <c r="D11" s="1">
        <v>602.05397247819997</v>
      </c>
      <c r="E11" s="1">
        <v>138.038762989807</v>
      </c>
      <c r="F11" s="1"/>
    </row>
    <row r="12" spans="1:6" x14ac:dyDescent="0.25">
      <c r="A12" s="1"/>
      <c r="B12" s="10">
        <v>44561</v>
      </c>
      <c r="C12" s="1" t="s">
        <v>188</v>
      </c>
      <c r="D12" s="1">
        <v>670.05078445034201</v>
      </c>
      <c r="E12" s="1">
        <v>187.135448370018</v>
      </c>
      <c r="F12" s="1"/>
    </row>
    <row r="13" spans="1:6" x14ac:dyDescent="0.25">
      <c r="A13" s="1"/>
      <c r="B13" s="10">
        <v>44926</v>
      </c>
      <c r="C13" s="1" t="s">
        <v>188</v>
      </c>
      <c r="D13" s="1">
        <v>677.51980959600496</v>
      </c>
      <c r="E13" s="1">
        <v>200.112234755803</v>
      </c>
      <c r="F13" s="1"/>
    </row>
    <row r="14" spans="1:6" x14ac:dyDescent="0.25">
      <c r="A14" s="1"/>
      <c r="B14" s="10">
        <v>45291</v>
      </c>
      <c r="C14" s="1" t="s">
        <v>188</v>
      </c>
      <c r="D14" s="1">
        <v>751.83686487</v>
      </c>
      <c r="E14" s="1">
        <v>296.62704150000002</v>
      </c>
      <c r="F14" s="1"/>
    </row>
    <row r="15" spans="1:6" x14ac:dyDescent="0.25">
      <c r="A15" s="1"/>
      <c r="B15" s="10">
        <v>45657</v>
      </c>
      <c r="C15" s="1" t="s">
        <v>188</v>
      </c>
      <c r="D15" s="1">
        <v>809.82388584</v>
      </c>
      <c r="E15" s="1">
        <v>392.97376133</v>
      </c>
      <c r="F15" s="1"/>
    </row>
    <row r="16" spans="1:6" x14ac:dyDescent="0.25">
      <c r="A16" s="1"/>
      <c r="B16" s="10">
        <v>46022</v>
      </c>
      <c r="C16" s="1" t="s">
        <v>188</v>
      </c>
      <c r="D16" s="1">
        <v>874.61008009</v>
      </c>
      <c r="E16" s="1">
        <v>509.85628850000001</v>
      </c>
      <c r="F16" s="1"/>
    </row>
    <row r="17" spans="1:6" x14ac:dyDescent="0.25">
      <c r="A17" s="1"/>
      <c r="B17" s="10">
        <v>46295</v>
      </c>
      <c r="C17" s="1" t="s">
        <v>188</v>
      </c>
      <c r="D17" s="1">
        <v>884.84937892000005</v>
      </c>
      <c r="E17" s="1">
        <v>633.78400726999996</v>
      </c>
      <c r="F17" s="1"/>
    </row>
    <row r="18" spans="1:6" x14ac:dyDescent="0.25">
      <c r="A18" s="1"/>
      <c r="B18" s="10">
        <v>42369</v>
      </c>
      <c r="C18" s="1" t="s">
        <v>189</v>
      </c>
      <c r="D18" s="1">
        <v>78.745281778711302</v>
      </c>
      <c r="E18" s="1">
        <v>11.9810167954343</v>
      </c>
      <c r="F18" s="1"/>
    </row>
    <row r="19" spans="1:6" x14ac:dyDescent="0.25">
      <c r="A19" s="1"/>
      <c r="B19" s="10">
        <v>42735</v>
      </c>
      <c r="C19" s="1" t="s">
        <v>189</v>
      </c>
      <c r="D19" s="1">
        <v>91.2078446824341</v>
      </c>
      <c r="E19" s="1">
        <v>12.2984504987325</v>
      </c>
      <c r="F19" s="1"/>
    </row>
    <row r="20" spans="1:6" x14ac:dyDescent="0.25">
      <c r="A20" s="1"/>
      <c r="B20" s="10">
        <v>43100</v>
      </c>
      <c r="C20" s="1" t="s">
        <v>189</v>
      </c>
      <c r="D20" s="1">
        <v>99.075420645895505</v>
      </c>
      <c r="E20" s="1">
        <v>14.018904236538599</v>
      </c>
      <c r="F20" s="1"/>
    </row>
    <row r="21" spans="1:6" x14ac:dyDescent="0.25">
      <c r="A21" s="1"/>
      <c r="B21" s="10">
        <v>43465</v>
      </c>
      <c r="C21" s="1" t="s">
        <v>189</v>
      </c>
      <c r="D21" s="1">
        <v>101.762799019643</v>
      </c>
      <c r="E21" s="1">
        <v>19.215164176017002</v>
      </c>
      <c r="F21" s="1"/>
    </row>
    <row r="22" spans="1:6" x14ac:dyDescent="0.25">
      <c r="A22" s="1"/>
      <c r="B22" s="10">
        <v>43830</v>
      </c>
      <c r="C22" s="1" t="s">
        <v>189</v>
      </c>
      <c r="D22" s="1">
        <v>114.119234601898</v>
      </c>
      <c r="E22" s="1">
        <v>33.071811787059502</v>
      </c>
      <c r="F22" s="1"/>
    </row>
    <row r="23" spans="1:6" x14ac:dyDescent="0.25">
      <c r="A23" s="1"/>
      <c r="B23" s="10">
        <v>44196</v>
      </c>
      <c r="C23" s="1" t="s">
        <v>189</v>
      </c>
      <c r="D23" s="1">
        <v>110.17502358964801</v>
      </c>
      <c r="E23" s="1">
        <v>52.356918344588202</v>
      </c>
      <c r="F23" s="1"/>
    </row>
    <row r="24" spans="1:6" x14ac:dyDescent="0.25">
      <c r="A24" s="1"/>
      <c r="B24" s="10">
        <v>44561</v>
      </c>
      <c r="C24" s="1" t="s">
        <v>189</v>
      </c>
      <c r="D24" s="1">
        <v>130.213829154569</v>
      </c>
      <c r="E24" s="1">
        <v>54.706446625615499</v>
      </c>
      <c r="F24" s="1"/>
    </row>
    <row r="25" spans="1:6" x14ac:dyDescent="0.25">
      <c r="A25" s="1"/>
      <c r="B25" s="10">
        <v>44926</v>
      </c>
      <c r="C25" s="1" t="s">
        <v>189</v>
      </c>
      <c r="D25" s="1">
        <v>124.037412911023</v>
      </c>
      <c r="E25" s="1">
        <v>57.836294469414</v>
      </c>
      <c r="F25" s="1"/>
    </row>
    <row r="26" spans="1:6" x14ac:dyDescent="0.25">
      <c r="A26" s="1"/>
      <c r="B26" s="10">
        <v>45291</v>
      </c>
      <c r="C26" s="1" t="s">
        <v>189</v>
      </c>
      <c r="D26" s="1">
        <v>136.58705395999999</v>
      </c>
      <c r="E26" s="1">
        <v>78.826077600000005</v>
      </c>
      <c r="F26" s="1"/>
    </row>
    <row r="27" spans="1:6" x14ac:dyDescent="0.25">
      <c r="A27" s="1"/>
      <c r="B27" s="10">
        <v>45657</v>
      </c>
      <c r="C27" s="1" t="s">
        <v>189</v>
      </c>
      <c r="D27" s="1">
        <v>140.00509424000001</v>
      </c>
      <c r="E27" s="1">
        <v>107.41412407</v>
      </c>
      <c r="F27" s="1"/>
    </row>
    <row r="28" spans="1:6" x14ac:dyDescent="0.25">
      <c r="A28" s="1"/>
      <c r="B28" s="10">
        <v>46022</v>
      </c>
      <c r="C28" s="1" t="s">
        <v>189</v>
      </c>
      <c r="D28" s="1">
        <v>149.10877422999999</v>
      </c>
      <c r="E28" s="1">
        <v>132.35645807</v>
      </c>
      <c r="F28" s="1"/>
    </row>
    <row r="29" spans="1:6" x14ac:dyDescent="0.25">
      <c r="A29" s="1"/>
      <c r="B29" s="26">
        <v>46295</v>
      </c>
      <c r="C29" s="25" t="s">
        <v>189</v>
      </c>
      <c r="D29" s="25">
        <v>144.8114228</v>
      </c>
      <c r="E29" s="25">
        <v>161.92902126000001</v>
      </c>
      <c r="F29" s="1"/>
    </row>
    <row r="30" spans="1:6" x14ac:dyDescent="0.25">
      <c r="A30" s="1"/>
      <c r="B30" s="1"/>
      <c r="C30" s="1"/>
      <c r="D30" s="1"/>
      <c r="E30" s="1"/>
      <c r="F30" s="1"/>
    </row>
    <row r="31" spans="1:6" x14ac:dyDescent="0.25">
      <c r="A31" s="1"/>
      <c r="B31" s="90" t="s">
        <v>49</v>
      </c>
      <c r="C31" s="88"/>
      <c r="D31" s="88"/>
      <c r="E31" s="88"/>
      <c r="F31" s="1"/>
    </row>
    <row r="32" spans="1:6" x14ac:dyDescent="0.25">
      <c r="A32" s="1"/>
      <c r="B32" s="28" t="s">
        <v>34</v>
      </c>
      <c r="C32" s="1"/>
      <c r="D32" s="1"/>
      <c r="E32" s="1"/>
      <c r="F32" s="1"/>
    </row>
  </sheetData>
  <mergeCells count="1">
    <mergeCell ref="B31:E31"/>
  </mergeCells>
  <pageMargins left="0.7" right="0.7" top="0.75" bottom="0.75" header="0.3" footer="0.3"/>
  <pageSetup paperSize="9" orientation="portrait" horizontalDpi="300" verticalDpi="30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>
    <tabColor rgb="FF397367"/>
  </sheetPr>
  <dimension ref="A1:J20"/>
  <sheetViews>
    <sheetView showGridLines="0" workbookViewId="0"/>
  </sheetViews>
  <sheetFormatPr defaultColWidth="11.42578125" defaultRowHeight="15" x14ac:dyDescent="0.25"/>
  <cols>
    <col min="2" max="2" width="12.7109375" customWidth="1"/>
    <col min="3" max="3" width="14.7109375" customWidth="1"/>
    <col min="6" max="6" width="12.7109375" customWidth="1"/>
    <col min="7" max="8" width="14.7109375" customWidth="1"/>
  </cols>
  <sheetData>
    <row r="1" spans="1:10" x14ac:dyDescent="0.25">
      <c r="A1" s="1"/>
      <c r="B1" s="1"/>
      <c r="C1" s="1"/>
      <c r="D1" s="1"/>
      <c r="E1" s="1"/>
      <c r="F1" s="1"/>
      <c r="G1" s="1"/>
      <c r="H1" s="1"/>
      <c r="I1" s="1"/>
      <c r="J1" s="1"/>
    </row>
    <row r="2" spans="1:10" ht="15.75" x14ac:dyDescent="0.25">
      <c r="A2" s="1"/>
      <c r="B2" s="30" t="s">
        <v>206</v>
      </c>
      <c r="C2" s="1"/>
      <c r="D2" s="1"/>
      <c r="E2" s="1"/>
      <c r="F2" s="1"/>
      <c r="G2" s="1"/>
      <c r="H2" s="1"/>
      <c r="I2" s="1"/>
      <c r="J2" s="1"/>
    </row>
    <row r="3" spans="1:10" x14ac:dyDescent="0.25">
      <c r="A3" s="1"/>
      <c r="B3" s="31"/>
      <c r="C3" s="1"/>
      <c r="D3" s="1"/>
      <c r="E3" s="1"/>
      <c r="F3" s="1"/>
      <c r="G3" s="1"/>
      <c r="H3" s="1"/>
      <c r="I3" s="1"/>
      <c r="J3" s="1"/>
    </row>
    <row r="4" spans="1:10" x14ac:dyDescent="0.25">
      <c r="A4" s="1"/>
      <c r="B4" s="34" t="s">
        <v>207</v>
      </c>
      <c r="C4" s="33"/>
      <c r="D4" s="1"/>
      <c r="E4" s="1"/>
      <c r="F4" s="34" t="s">
        <v>209</v>
      </c>
      <c r="G4" s="33"/>
      <c r="H4" s="33"/>
      <c r="I4" s="1"/>
      <c r="J4" s="1"/>
    </row>
    <row r="5" spans="1:10" ht="39" x14ac:dyDescent="0.25">
      <c r="A5" s="1"/>
      <c r="B5" s="32" t="s">
        <v>37</v>
      </c>
      <c r="C5" s="32" t="s">
        <v>208</v>
      </c>
      <c r="D5" s="1"/>
      <c r="E5" s="1"/>
      <c r="F5" s="32" t="s">
        <v>37</v>
      </c>
      <c r="G5" s="32" t="s">
        <v>210</v>
      </c>
      <c r="H5" s="32" t="s">
        <v>211</v>
      </c>
      <c r="I5" s="1"/>
      <c r="J5" s="1"/>
    </row>
    <row r="6" spans="1:10" x14ac:dyDescent="0.25">
      <c r="A6" s="1"/>
      <c r="B6" s="10">
        <v>42369</v>
      </c>
      <c r="C6" s="1">
        <v>58.177666759572602</v>
      </c>
      <c r="D6" s="1"/>
      <c r="E6" s="1"/>
      <c r="F6" s="10">
        <v>42369</v>
      </c>
      <c r="G6" s="6">
        <v>14285</v>
      </c>
      <c r="H6" s="6">
        <v>137</v>
      </c>
      <c r="I6" s="1"/>
      <c r="J6" s="1"/>
    </row>
    <row r="7" spans="1:10" x14ac:dyDescent="0.25">
      <c r="A7" s="1"/>
      <c r="B7" s="10">
        <v>42735</v>
      </c>
      <c r="C7" s="1">
        <v>61.593109502953098</v>
      </c>
      <c r="D7" s="1"/>
      <c r="E7" s="1"/>
      <c r="F7" s="10">
        <v>42735</v>
      </c>
      <c r="G7" s="6">
        <v>13006</v>
      </c>
      <c r="H7" s="6">
        <v>191</v>
      </c>
      <c r="I7" s="1"/>
      <c r="J7" s="1"/>
    </row>
    <row r="8" spans="1:10" x14ac:dyDescent="0.25">
      <c r="A8" s="1"/>
      <c r="B8" s="10">
        <v>43100</v>
      </c>
      <c r="C8" s="1">
        <v>66.125368681398896</v>
      </c>
      <c r="D8" s="1"/>
      <c r="E8" s="1"/>
      <c r="F8" s="10">
        <v>43100</v>
      </c>
      <c r="G8" s="6">
        <v>11521</v>
      </c>
      <c r="H8" s="6">
        <v>251</v>
      </c>
      <c r="I8" s="1"/>
      <c r="J8" s="1"/>
    </row>
    <row r="9" spans="1:10" x14ac:dyDescent="0.25">
      <c r="A9" s="1"/>
      <c r="B9" s="10">
        <v>43465</v>
      </c>
      <c r="C9" s="1">
        <v>73.517896120512304</v>
      </c>
      <c r="D9" s="1"/>
      <c r="E9" s="1"/>
      <c r="F9" s="10">
        <v>43465</v>
      </c>
      <c r="G9" s="6">
        <v>10024</v>
      </c>
      <c r="H9" s="6">
        <v>347</v>
      </c>
      <c r="I9" s="1"/>
      <c r="J9" s="1"/>
    </row>
    <row r="10" spans="1:10" x14ac:dyDescent="0.25">
      <c r="A10" s="1"/>
      <c r="B10" s="10">
        <v>43830</v>
      </c>
      <c r="C10" s="1">
        <v>115.81865141814301</v>
      </c>
      <c r="D10" s="1"/>
      <c r="E10" s="1"/>
      <c r="F10" s="10">
        <v>43830</v>
      </c>
      <c r="G10" s="6">
        <v>7714</v>
      </c>
      <c r="H10" s="6">
        <v>1521</v>
      </c>
      <c r="I10" s="1"/>
      <c r="J10" s="1"/>
    </row>
    <row r="11" spans="1:10" x14ac:dyDescent="0.25">
      <c r="A11" s="1"/>
      <c r="B11" s="10">
        <v>44196</v>
      </c>
      <c r="C11" s="1">
        <v>191.04002225628801</v>
      </c>
      <c r="D11" s="1"/>
      <c r="E11" s="1"/>
      <c r="F11" s="10">
        <v>44196</v>
      </c>
      <c r="G11" s="6">
        <v>6273</v>
      </c>
      <c r="H11" s="6">
        <v>4427</v>
      </c>
      <c r="I11" s="1"/>
      <c r="J11" s="1"/>
    </row>
    <row r="12" spans="1:10" x14ac:dyDescent="0.25">
      <c r="A12" s="1"/>
      <c r="B12" s="10">
        <v>44561</v>
      </c>
      <c r="C12" s="1">
        <v>275.13876168425202</v>
      </c>
      <c r="D12" s="1"/>
      <c r="E12" s="1"/>
      <c r="F12" s="10">
        <v>44561</v>
      </c>
      <c r="G12" s="6">
        <v>5674</v>
      </c>
      <c r="H12" s="6">
        <v>7820</v>
      </c>
      <c r="I12" s="1"/>
      <c r="J12" s="1"/>
    </row>
    <row r="13" spans="1:10" x14ac:dyDescent="0.25">
      <c r="A13" s="1"/>
      <c r="B13" s="10">
        <v>44926</v>
      </c>
      <c r="C13" s="1">
        <v>373.18384282035998</v>
      </c>
      <c r="D13" s="1"/>
      <c r="E13" s="1"/>
      <c r="F13" s="10">
        <v>44926</v>
      </c>
      <c r="G13" s="6">
        <v>5232</v>
      </c>
      <c r="H13" s="6">
        <v>11113</v>
      </c>
      <c r="I13" s="1"/>
      <c r="J13" s="1"/>
    </row>
    <row r="14" spans="1:10" x14ac:dyDescent="0.25">
      <c r="A14" s="1"/>
      <c r="B14" s="10">
        <v>45291</v>
      </c>
      <c r="C14" s="1">
        <v>428.78216335000002</v>
      </c>
      <c r="D14" s="1"/>
      <c r="E14" s="1"/>
      <c r="F14" s="10">
        <v>45291</v>
      </c>
      <c r="G14" s="6">
        <v>4398</v>
      </c>
      <c r="H14" s="6">
        <v>13311</v>
      </c>
      <c r="I14" s="1"/>
      <c r="J14" s="1"/>
    </row>
    <row r="15" spans="1:10" x14ac:dyDescent="0.25">
      <c r="A15" s="1"/>
      <c r="B15" s="10">
        <v>45657</v>
      </c>
      <c r="C15" s="1">
        <v>557.51036266000006</v>
      </c>
      <c r="D15" s="1"/>
      <c r="E15" s="1"/>
      <c r="F15" s="10">
        <v>45657</v>
      </c>
      <c r="G15" s="6">
        <v>4106</v>
      </c>
      <c r="H15" s="6">
        <v>17417</v>
      </c>
      <c r="I15" s="1"/>
      <c r="J15" s="1"/>
    </row>
    <row r="16" spans="1:10" x14ac:dyDescent="0.25">
      <c r="A16" s="1"/>
      <c r="B16" s="10">
        <v>46022</v>
      </c>
      <c r="C16" s="1">
        <v>700.34867082999995</v>
      </c>
      <c r="D16" s="1"/>
      <c r="E16" s="1"/>
      <c r="F16" s="10">
        <v>46022</v>
      </c>
      <c r="G16" s="6">
        <v>4108</v>
      </c>
      <c r="H16" s="6">
        <v>22732</v>
      </c>
      <c r="I16" s="1"/>
      <c r="J16" s="1"/>
    </row>
    <row r="17" spans="1:10" x14ac:dyDescent="0.25">
      <c r="A17" s="1"/>
      <c r="B17" s="35">
        <v>46203</v>
      </c>
      <c r="C17" s="33">
        <v>794.50249769000004</v>
      </c>
      <c r="D17" s="1"/>
      <c r="E17" s="1"/>
      <c r="F17" s="35">
        <v>46203</v>
      </c>
      <c r="G17" s="36">
        <v>4243</v>
      </c>
      <c r="H17" s="36">
        <v>25047</v>
      </c>
      <c r="I17" s="1"/>
      <c r="J17" s="1"/>
    </row>
    <row r="18" spans="1:10" x14ac:dyDescent="0.25">
      <c r="A18" s="1"/>
      <c r="B18" s="1"/>
      <c r="C18" s="1"/>
      <c r="D18" s="1"/>
      <c r="E18" s="1"/>
      <c r="F18" s="1"/>
      <c r="G18" s="1"/>
      <c r="H18" s="1"/>
      <c r="I18" s="1"/>
      <c r="J18" s="1"/>
    </row>
    <row r="19" spans="1:10" x14ac:dyDescent="0.25">
      <c r="A19" s="1"/>
      <c r="B19" s="91" t="s">
        <v>49</v>
      </c>
      <c r="C19" s="88"/>
      <c r="D19" s="1"/>
      <c r="E19" s="1"/>
      <c r="F19" s="1"/>
      <c r="G19" s="1"/>
      <c r="H19" s="1"/>
      <c r="I19" s="1"/>
      <c r="J19" s="1"/>
    </row>
    <row r="20" spans="1:10" x14ac:dyDescent="0.25">
      <c r="A20" s="1"/>
      <c r="B20" s="37" t="s">
        <v>34</v>
      </c>
      <c r="C20" s="1"/>
      <c r="D20" s="1"/>
      <c r="E20" s="1"/>
      <c r="F20" s="1"/>
      <c r="G20" s="1"/>
      <c r="H20" s="1"/>
      <c r="I20" s="1"/>
      <c r="J20" s="1"/>
    </row>
  </sheetData>
  <mergeCells count="1">
    <mergeCell ref="B19:C19"/>
  </mergeCells>
  <pageMargins left="0.7" right="0.7" top="0.75" bottom="0.75" header="0.3" footer="0.3"/>
  <pageSetup paperSize="9" orientation="portrait" horizontalDpi="300" verticalDpi="30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>
    <tabColor rgb="FF397367"/>
  </sheetPr>
  <dimension ref="A1:N14"/>
  <sheetViews>
    <sheetView showGridLines="0" workbookViewId="0"/>
  </sheetViews>
  <sheetFormatPr defaultColWidth="11.42578125" defaultRowHeight="15" x14ac:dyDescent="0.25"/>
  <cols>
    <col min="2" max="2" width="12.7109375" customWidth="1"/>
    <col min="3" max="7" width="14.7109375" customWidth="1"/>
    <col min="10" max="10" width="12.7109375" customWidth="1"/>
    <col min="11" max="12" width="14.7109375" customWidth="1"/>
  </cols>
  <sheetData>
    <row r="1" spans="1:14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</row>
    <row r="2" spans="1:14" ht="15.75" x14ac:dyDescent="0.25">
      <c r="A2" s="1"/>
      <c r="B2" s="30" t="s">
        <v>212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</row>
    <row r="3" spans="1:14" x14ac:dyDescent="0.25">
      <c r="A3" s="1"/>
      <c r="B3" s="31" t="s">
        <v>213</v>
      </c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4" x14ac:dyDescent="0.25">
      <c r="A4" s="1"/>
      <c r="B4" s="34" t="s">
        <v>211</v>
      </c>
      <c r="C4" s="33"/>
      <c r="D4" s="33"/>
      <c r="E4" s="33"/>
      <c r="F4" s="33"/>
      <c r="G4" s="33"/>
      <c r="H4" s="1"/>
      <c r="I4" s="1"/>
      <c r="J4" s="34" t="s">
        <v>210</v>
      </c>
      <c r="K4" s="33"/>
      <c r="L4" s="33"/>
      <c r="M4" s="1"/>
      <c r="N4" s="1"/>
    </row>
    <row r="5" spans="1:14" ht="51.75" x14ac:dyDescent="0.25">
      <c r="A5" s="1"/>
      <c r="B5" s="32" t="s">
        <v>37</v>
      </c>
      <c r="C5" s="32" t="s">
        <v>214</v>
      </c>
      <c r="D5" s="32" t="s">
        <v>215</v>
      </c>
      <c r="E5" s="32" t="s">
        <v>216</v>
      </c>
      <c r="F5" s="32" t="s">
        <v>217</v>
      </c>
      <c r="G5" s="32" t="s">
        <v>181</v>
      </c>
      <c r="H5" s="1"/>
      <c r="I5" s="1"/>
      <c r="J5" s="32" t="s">
        <v>37</v>
      </c>
      <c r="K5" s="32" t="s">
        <v>218</v>
      </c>
      <c r="L5" s="32" t="s">
        <v>219</v>
      </c>
      <c r="M5" s="1"/>
      <c r="N5" s="1"/>
    </row>
    <row r="6" spans="1:14" x14ac:dyDescent="0.25">
      <c r="A6" s="1"/>
      <c r="B6" s="10">
        <v>44561</v>
      </c>
      <c r="C6" s="1">
        <v>90.209388912336607</v>
      </c>
      <c r="D6" s="1">
        <v>8.1087050235583005E-2</v>
      </c>
      <c r="E6" s="1">
        <v>0.25732843055278998</v>
      </c>
      <c r="F6" s="1">
        <v>16.567576428429199</v>
      </c>
      <c r="G6" s="1">
        <v>0</v>
      </c>
      <c r="H6" s="1"/>
      <c r="I6" s="1"/>
      <c r="J6" s="10">
        <v>44561</v>
      </c>
      <c r="K6" s="1">
        <v>0.25615386555179498</v>
      </c>
      <c r="L6" s="1">
        <v>7.5004737142477902</v>
      </c>
      <c r="M6" s="1"/>
      <c r="N6" s="1"/>
    </row>
    <row r="7" spans="1:14" x14ac:dyDescent="0.25">
      <c r="A7" s="1"/>
      <c r="B7" s="10">
        <v>44926</v>
      </c>
      <c r="C7" s="1">
        <v>93.517322199216906</v>
      </c>
      <c r="D7" s="1">
        <v>1.2108248722543E-2</v>
      </c>
      <c r="E7" s="1">
        <v>0.38212270621806399</v>
      </c>
      <c r="F7" s="1">
        <v>14.079011998141899</v>
      </c>
      <c r="G7" s="1">
        <v>0</v>
      </c>
      <c r="H7" s="1"/>
      <c r="I7" s="1"/>
      <c r="J7" s="10">
        <v>44926</v>
      </c>
      <c r="K7" s="1">
        <v>0.44204737275200701</v>
      </c>
      <c r="L7" s="1">
        <v>10.1008030964231</v>
      </c>
      <c r="M7" s="1"/>
      <c r="N7" s="1"/>
    </row>
    <row r="8" spans="1:14" x14ac:dyDescent="0.25">
      <c r="A8" s="1"/>
      <c r="B8" s="10">
        <v>45291</v>
      </c>
      <c r="C8" s="1">
        <v>69.029582570000002</v>
      </c>
      <c r="D8" s="1">
        <v>0</v>
      </c>
      <c r="E8" s="1">
        <v>0.12303061999999999</v>
      </c>
      <c r="F8" s="1">
        <v>6.3142783500000004</v>
      </c>
      <c r="G8" s="1">
        <v>4.3258530000000003E-2</v>
      </c>
      <c r="H8" s="1"/>
      <c r="I8" s="1"/>
      <c r="J8" s="10">
        <v>45291</v>
      </c>
      <c r="K8" s="1">
        <v>0.48252389000000001</v>
      </c>
      <c r="L8" s="1">
        <v>8.3943969299999992</v>
      </c>
      <c r="M8" s="1"/>
      <c r="N8" s="1"/>
    </row>
    <row r="9" spans="1:14" x14ac:dyDescent="0.25">
      <c r="A9" s="1"/>
      <c r="B9" s="10">
        <v>45657</v>
      </c>
      <c r="C9" s="1">
        <v>130.01446662999999</v>
      </c>
      <c r="D9" s="1">
        <v>8.5613679999999998E-2</v>
      </c>
      <c r="E9" s="1">
        <v>0.26123347000000002</v>
      </c>
      <c r="F9" s="1">
        <v>9.1024773499999991</v>
      </c>
      <c r="G9" s="1">
        <v>4.3819089999999998E-2</v>
      </c>
      <c r="H9" s="1"/>
      <c r="I9" s="1"/>
      <c r="J9" s="10">
        <v>45657</v>
      </c>
      <c r="K9" s="1">
        <v>0.58456196000000005</v>
      </c>
      <c r="L9" s="1">
        <v>9.5532098899999998</v>
      </c>
      <c r="M9" s="1"/>
      <c r="N9" s="1"/>
    </row>
    <row r="10" spans="1:14" x14ac:dyDescent="0.25">
      <c r="A10" s="1"/>
      <c r="B10" s="10">
        <v>46022</v>
      </c>
      <c r="C10" s="1">
        <v>178.70918366000001</v>
      </c>
      <c r="D10" s="1">
        <v>0.12886871999999999</v>
      </c>
      <c r="E10" s="1">
        <v>0.73648338999999996</v>
      </c>
      <c r="F10" s="1">
        <v>13.373667380000001</v>
      </c>
      <c r="G10" s="1">
        <v>4.028408E-2</v>
      </c>
      <c r="H10" s="1"/>
      <c r="I10" s="1"/>
      <c r="J10" s="10">
        <v>46022</v>
      </c>
      <c r="K10" s="1">
        <v>0.49321479000000001</v>
      </c>
      <c r="L10" s="1">
        <v>9.7978169400000006</v>
      </c>
      <c r="M10" s="1"/>
      <c r="N10" s="1"/>
    </row>
    <row r="11" spans="1:14" x14ac:dyDescent="0.25">
      <c r="A11" s="1"/>
      <c r="B11" s="35">
        <v>46203</v>
      </c>
      <c r="C11" s="33">
        <v>82.120688970000003</v>
      </c>
      <c r="D11" s="33">
        <v>1.133E-4</v>
      </c>
      <c r="E11" s="33">
        <v>0.29474029000000002</v>
      </c>
      <c r="F11" s="33">
        <v>7.1767060899999997</v>
      </c>
      <c r="G11" s="33">
        <v>0</v>
      </c>
      <c r="H11" s="1"/>
      <c r="I11" s="1"/>
      <c r="J11" s="35">
        <v>46203</v>
      </c>
      <c r="K11" s="33">
        <v>0.18528362000000001</v>
      </c>
      <c r="L11" s="33">
        <v>6.4404471699999997</v>
      </c>
      <c r="M11" s="1"/>
      <c r="N11" s="1"/>
    </row>
    <row r="12" spans="1:14" x14ac:dyDescent="0.25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  <c r="L12" s="1"/>
      <c r="M12" s="1"/>
      <c r="N12" s="1"/>
    </row>
    <row r="13" spans="1:14" ht="30" customHeight="1" x14ac:dyDescent="0.25">
      <c r="A13" s="1"/>
      <c r="B13" s="91" t="s">
        <v>220</v>
      </c>
      <c r="C13" s="88"/>
      <c r="D13" s="88"/>
      <c r="E13" s="88"/>
      <c r="F13" s="88"/>
      <c r="G13" s="88"/>
      <c r="H13" s="1"/>
      <c r="I13" s="1"/>
      <c r="J13" s="1"/>
      <c r="K13" s="1"/>
      <c r="L13" s="1"/>
      <c r="M13" s="1"/>
      <c r="N13" s="1"/>
    </row>
    <row r="14" spans="1:14" x14ac:dyDescent="0.25">
      <c r="A14" s="1"/>
      <c r="B14" s="37" t="s">
        <v>34</v>
      </c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</row>
  </sheetData>
  <mergeCells count="1">
    <mergeCell ref="B13:G13"/>
  </mergeCells>
  <pageMargins left="0.7" right="0.7" top="0.75" bottom="0.75" header="0.3" footer="0.3"/>
  <pageSetup paperSize="9" orientation="portrait" horizontalDpi="300" verticalDpi="30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>
    <tabColor rgb="FF397367"/>
  </sheetPr>
  <dimension ref="A1:J14"/>
  <sheetViews>
    <sheetView showGridLines="0" workbookViewId="0"/>
  </sheetViews>
  <sheetFormatPr defaultColWidth="11.42578125" defaultRowHeight="15" x14ac:dyDescent="0.25"/>
  <cols>
    <col min="2" max="2" width="12.7109375" customWidth="1"/>
    <col min="3" max="9" width="14.7109375" customWidth="1"/>
  </cols>
  <sheetData>
    <row r="1" spans="1:10" x14ac:dyDescent="0.25">
      <c r="A1" s="1"/>
      <c r="B1" s="1"/>
      <c r="C1" s="1"/>
      <c r="D1" s="1"/>
      <c r="E1" s="1"/>
      <c r="F1" s="1"/>
      <c r="G1" s="1"/>
      <c r="H1" s="1"/>
      <c r="I1" s="1"/>
      <c r="J1" s="1"/>
    </row>
    <row r="2" spans="1:10" ht="15.75" x14ac:dyDescent="0.25">
      <c r="A2" s="1"/>
      <c r="B2" s="30" t="s">
        <v>221</v>
      </c>
      <c r="C2" s="1"/>
      <c r="D2" s="1"/>
      <c r="E2" s="1"/>
      <c r="F2" s="1"/>
      <c r="G2" s="1"/>
      <c r="H2" s="1"/>
      <c r="I2" s="1"/>
      <c r="J2" s="1"/>
    </row>
    <row r="3" spans="1:10" x14ac:dyDescent="0.25">
      <c r="A3" s="1"/>
      <c r="B3" s="31" t="s">
        <v>198</v>
      </c>
      <c r="C3" s="1"/>
      <c r="D3" s="1"/>
      <c r="E3" s="1"/>
      <c r="F3" s="1"/>
      <c r="G3" s="1"/>
      <c r="H3" s="1"/>
      <c r="I3" s="1"/>
      <c r="J3" s="1"/>
    </row>
    <row r="4" spans="1:10" x14ac:dyDescent="0.25">
      <c r="A4" s="1"/>
      <c r="B4" s="33"/>
      <c r="C4" s="33"/>
      <c r="D4" s="33"/>
      <c r="E4" s="33"/>
      <c r="F4" s="33"/>
      <c r="G4" s="33"/>
      <c r="H4" s="33"/>
      <c r="I4" s="33"/>
      <c r="J4" s="1"/>
    </row>
    <row r="5" spans="1:10" ht="26.25" x14ac:dyDescent="0.25">
      <c r="A5" s="1"/>
      <c r="B5" s="32" t="s">
        <v>37</v>
      </c>
      <c r="C5" s="32" t="s">
        <v>178</v>
      </c>
      <c r="D5" s="32" t="s">
        <v>179</v>
      </c>
      <c r="E5" s="32" t="s">
        <v>29</v>
      </c>
      <c r="F5" s="32" t="s">
        <v>9</v>
      </c>
      <c r="G5" s="32" t="s">
        <v>222</v>
      </c>
      <c r="H5" s="32" t="s">
        <v>223</v>
      </c>
      <c r="I5" s="32" t="s">
        <v>181</v>
      </c>
      <c r="J5" s="1"/>
    </row>
    <row r="6" spans="1:10" x14ac:dyDescent="0.25">
      <c r="A6" s="1"/>
      <c r="B6" s="10">
        <v>44561</v>
      </c>
      <c r="C6" s="1">
        <v>211.66701453049299</v>
      </c>
      <c r="D6" s="1">
        <v>7.5280857150441296</v>
      </c>
      <c r="E6" s="1">
        <v>0</v>
      </c>
      <c r="F6" s="1">
        <v>14.440232409582601</v>
      </c>
      <c r="G6" s="1">
        <v>8.5434443864888205</v>
      </c>
      <c r="H6" s="1">
        <v>1.3272489946247299</v>
      </c>
      <c r="I6" s="1">
        <v>14.6086113969076</v>
      </c>
      <c r="J6" s="1"/>
    </row>
    <row r="7" spans="1:10" x14ac:dyDescent="0.25">
      <c r="A7" s="1"/>
      <c r="B7" s="10">
        <v>44926</v>
      </c>
      <c r="C7" s="1">
        <v>264.934928422589</v>
      </c>
      <c r="D7" s="1">
        <v>20.726441790430702</v>
      </c>
      <c r="E7" s="1">
        <v>0</v>
      </c>
      <c r="F7" s="1">
        <v>15.117636884995701</v>
      </c>
      <c r="G7" s="1">
        <v>14.024557498175099</v>
      </c>
      <c r="H7" s="1">
        <v>0</v>
      </c>
      <c r="I7" s="1">
        <v>15.796449043732199</v>
      </c>
      <c r="J7" s="1"/>
    </row>
    <row r="8" spans="1:10" x14ac:dyDescent="0.25">
      <c r="A8" s="1"/>
      <c r="B8" s="10">
        <v>45291</v>
      </c>
      <c r="C8" s="1">
        <v>307.90812822999999</v>
      </c>
      <c r="D8" s="1">
        <v>24.437485079999998</v>
      </c>
      <c r="E8" s="1">
        <v>0</v>
      </c>
      <c r="F8" s="1">
        <v>13.85810839</v>
      </c>
      <c r="G8" s="1">
        <v>9.3548557999999993</v>
      </c>
      <c r="H8" s="1">
        <v>1.08289302</v>
      </c>
      <c r="I8" s="1">
        <v>14.934654999999999</v>
      </c>
      <c r="J8" s="1"/>
    </row>
    <row r="9" spans="1:10" x14ac:dyDescent="0.25">
      <c r="A9" s="1"/>
      <c r="B9" s="10">
        <v>45657</v>
      </c>
      <c r="C9" s="1">
        <v>376.51296117999999</v>
      </c>
      <c r="D9" s="1">
        <v>23.887949979999998</v>
      </c>
      <c r="E9" s="1">
        <v>0</v>
      </c>
      <c r="F9" s="1">
        <v>54.172385800000001</v>
      </c>
      <c r="G9" s="1">
        <v>8.5123885099999992</v>
      </c>
      <c r="H9" s="1">
        <v>0.44115503</v>
      </c>
      <c r="I9" s="1">
        <v>15.521751</v>
      </c>
      <c r="J9" s="1"/>
    </row>
    <row r="10" spans="1:10" x14ac:dyDescent="0.25">
      <c r="A10" s="1"/>
      <c r="B10" s="10">
        <v>46022</v>
      </c>
      <c r="C10" s="1">
        <v>455.25069500000001</v>
      </c>
      <c r="D10" s="1">
        <v>18.778912729999998</v>
      </c>
      <c r="E10" s="1">
        <v>6.2865619600000002</v>
      </c>
      <c r="F10" s="1">
        <v>88.785171599999998</v>
      </c>
      <c r="G10" s="1">
        <v>5.4018038600000002</v>
      </c>
      <c r="H10" s="1">
        <v>9.9910679299999998</v>
      </c>
      <c r="I10" s="1">
        <v>12.373811659999999</v>
      </c>
      <c r="J10" s="1"/>
    </row>
    <row r="11" spans="1:10" x14ac:dyDescent="0.25">
      <c r="A11" s="1"/>
      <c r="B11" s="35">
        <v>46203</v>
      </c>
      <c r="C11" s="33">
        <v>515.82025128999999</v>
      </c>
      <c r="D11" s="33">
        <v>20.168107819999999</v>
      </c>
      <c r="E11" s="33">
        <v>9.9169990899999991</v>
      </c>
      <c r="F11" s="33">
        <v>100.0066752</v>
      </c>
      <c r="G11" s="33">
        <v>3.2093571999999999</v>
      </c>
      <c r="H11" s="33">
        <v>11.436571000000001</v>
      </c>
      <c r="I11" s="33">
        <v>15.623066440000001</v>
      </c>
      <c r="J11" s="1"/>
    </row>
    <row r="12" spans="1:10" x14ac:dyDescent="0.25">
      <c r="A12" s="1"/>
      <c r="B12" s="1"/>
      <c r="C12" s="1"/>
      <c r="D12" s="1"/>
      <c r="E12" s="1"/>
      <c r="F12" s="1"/>
      <c r="G12" s="1"/>
      <c r="H12" s="1"/>
      <c r="I12" s="1"/>
      <c r="J12" s="1"/>
    </row>
    <row r="13" spans="1:10" x14ac:dyDescent="0.25">
      <c r="A13" s="1"/>
      <c r="B13" s="91" t="s">
        <v>49</v>
      </c>
      <c r="C13" s="88"/>
      <c r="D13" s="88"/>
      <c r="E13" s="88"/>
      <c r="F13" s="88"/>
      <c r="G13" s="88"/>
      <c r="H13" s="88"/>
      <c r="I13" s="88"/>
      <c r="J13" s="1"/>
    </row>
    <row r="14" spans="1:10" x14ac:dyDescent="0.25">
      <c r="A14" s="1"/>
      <c r="B14" s="37" t="s">
        <v>34</v>
      </c>
      <c r="C14" s="1"/>
      <c r="D14" s="1"/>
      <c r="E14" s="1"/>
      <c r="F14" s="1"/>
      <c r="G14" s="1"/>
      <c r="H14" s="1"/>
      <c r="I14" s="1"/>
      <c r="J14" s="1"/>
    </row>
  </sheetData>
  <mergeCells count="1">
    <mergeCell ref="B13:I13"/>
  </mergeCells>
  <pageMargins left="0.7" right="0.7" top="0.75" bottom="0.75" header="0.3" footer="0.3"/>
  <pageSetup paperSize="9" orientation="portrait" horizontalDpi="300" verticalDpi="30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>
    <tabColor rgb="FF345FD3"/>
  </sheetPr>
  <dimension ref="A1:M23"/>
  <sheetViews>
    <sheetView showGridLines="0" workbookViewId="0"/>
  </sheetViews>
  <sheetFormatPr defaultColWidth="11.42578125" defaultRowHeight="15" x14ac:dyDescent="0.25"/>
  <cols>
    <col min="2" max="2" width="12.7109375" customWidth="1"/>
    <col min="3" max="4" width="14.7109375" customWidth="1"/>
    <col min="7" max="7" width="12.7109375" customWidth="1"/>
    <col min="8" max="11" width="14.7109375" customWidth="1"/>
  </cols>
  <sheetData>
    <row r="1" spans="1:13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</row>
    <row r="2" spans="1:13" ht="15.75" x14ac:dyDescent="0.25">
      <c r="A2" s="1"/>
      <c r="B2" s="38" t="s">
        <v>224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</row>
    <row r="3" spans="1:13" x14ac:dyDescent="0.25">
      <c r="A3" s="1"/>
      <c r="B3" s="39"/>
      <c r="C3" s="1"/>
      <c r="D3" s="1"/>
      <c r="E3" s="1"/>
      <c r="F3" s="1"/>
      <c r="G3" s="1"/>
      <c r="H3" s="1"/>
      <c r="I3" s="1"/>
      <c r="J3" s="1"/>
      <c r="K3" s="1"/>
      <c r="L3" s="1"/>
      <c r="M3" s="1"/>
    </row>
    <row r="4" spans="1:13" x14ac:dyDescent="0.25">
      <c r="A4" s="1"/>
      <c r="B4" s="42" t="s">
        <v>225</v>
      </c>
      <c r="C4" s="41"/>
      <c r="D4" s="41"/>
      <c r="E4" s="1"/>
      <c r="F4" s="1"/>
      <c r="G4" s="42" t="s">
        <v>228</v>
      </c>
      <c r="H4" s="41"/>
      <c r="I4" s="41"/>
      <c r="J4" s="41"/>
      <c r="K4" s="41"/>
      <c r="L4" s="1"/>
      <c r="M4" s="1"/>
    </row>
    <row r="5" spans="1:13" ht="26.25" x14ac:dyDescent="0.25">
      <c r="A5" s="1"/>
      <c r="B5" s="40" t="s">
        <v>37</v>
      </c>
      <c r="C5" s="40" t="s">
        <v>226</v>
      </c>
      <c r="D5" s="40" t="s">
        <v>227</v>
      </c>
      <c r="E5" s="1"/>
      <c r="F5" s="1"/>
      <c r="G5" s="40" t="s">
        <v>37</v>
      </c>
      <c r="H5" s="40" t="s">
        <v>7</v>
      </c>
      <c r="I5" s="40" t="s">
        <v>6</v>
      </c>
      <c r="J5" s="40" t="s">
        <v>8</v>
      </c>
      <c r="K5" s="40" t="s">
        <v>229</v>
      </c>
      <c r="L5" s="1"/>
      <c r="M5" s="1"/>
    </row>
    <row r="6" spans="1:13" x14ac:dyDescent="0.25">
      <c r="A6" s="1"/>
      <c r="B6" s="10">
        <v>41274</v>
      </c>
      <c r="C6" s="1">
        <v>2.3435197277417199</v>
      </c>
      <c r="D6" s="1">
        <v>2.301161729276</v>
      </c>
      <c r="E6" s="1"/>
      <c r="F6" s="1"/>
      <c r="G6" s="10">
        <v>41274</v>
      </c>
      <c r="H6" s="6">
        <v>7</v>
      </c>
      <c r="I6" s="6">
        <v>10</v>
      </c>
      <c r="J6" s="6">
        <v>10</v>
      </c>
      <c r="K6" s="6">
        <v>1</v>
      </c>
      <c r="L6" s="1"/>
      <c r="M6" s="1"/>
    </row>
    <row r="7" spans="1:13" x14ac:dyDescent="0.25">
      <c r="A7" s="1"/>
      <c r="B7" s="10">
        <v>41639</v>
      </c>
      <c r="C7" s="1">
        <v>2.2889675591452701</v>
      </c>
      <c r="D7" s="1">
        <v>2.4187687855239202</v>
      </c>
      <c r="E7" s="1"/>
      <c r="F7" s="1"/>
      <c r="G7" s="10">
        <v>41639</v>
      </c>
      <c r="H7" s="6">
        <v>7</v>
      </c>
      <c r="I7" s="6">
        <v>10</v>
      </c>
      <c r="J7" s="6">
        <v>9</v>
      </c>
      <c r="K7" s="6">
        <v>1</v>
      </c>
      <c r="L7" s="1"/>
      <c r="M7" s="1"/>
    </row>
    <row r="8" spans="1:13" x14ac:dyDescent="0.25">
      <c r="A8" s="1"/>
      <c r="B8" s="10">
        <v>42004</v>
      </c>
      <c r="C8" s="1">
        <v>2.3320194035622799</v>
      </c>
      <c r="D8" s="1">
        <v>2.6302807981193199</v>
      </c>
      <c r="E8" s="1"/>
      <c r="F8" s="1"/>
      <c r="G8" s="10">
        <v>42004</v>
      </c>
      <c r="H8" s="6">
        <v>7</v>
      </c>
      <c r="I8" s="6">
        <v>10</v>
      </c>
      <c r="J8" s="6">
        <v>8</v>
      </c>
      <c r="K8" s="6">
        <v>1</v>
      </c>
      <c r="L8" s="1"/>
      <c r="M8" s="1"/>
    </row>
    <row r="9" spans="1:13" x14ac:dyDescent="0.25">
      <c r="A9" s="1"/>
      <c r="B9" s="10">
        <v>42369</v>
      </c>
      <c r="C9" s="1">
        <v>2.3722263611918502</v>
      </c>
      <c r="D9" s="1">
        <v>2.7758135038224201</v>
      </c>
      <c r="E9" s="1"/>
      <c r="F9" s="1"/>
      <c r="G9" s="10">
        <v>42369</v>
      </c>
      <c r="H9" s="6">
        <v>6</v>
      </c>
      <c r="I9" s="6">
        <v>9</v>
      </c>
      <c r="J9" s="6">
        <v>8</v>
      </c>
      <c r="K9" s="6">
        <v>1</v>
      </c>
      <c r="L9" s="1"/>
      <c r="M9" s="1"/>
    </row>
    <row r="10" spans="1:13" x14ac:dyDescent="0.25">
      <c r="A10" s="1"/>
      <c r="B10" s="10">
        <v>42735</v>
      </c>
      <c r="C10" s="1">
        <v>2.3201177592527702</v>
      </c>
      <c r="D10" s="1">
        <v>2.96980520768731</v>
      </c>
      <c r="E10" s="1"/>
      <c r="F10" s="1"/>
      <c r="G10" s="10">
        <v>42735</v>
      </c>
      <c r="H10" s="6">
        <v>5</v>
      </c>
      <c r="I10" s="6">
        <v>8</v>
      </c>
      <c r="J10" s="6">
        <v>8</v>
      </c>
      <c r="K10" s="6">
        <v>1</v>
      </c>
      <c r="L10" s="1"/>
      <c r="M10" s="1"/>
    </row>
    <row r="11" spans="1:13" x14ac:dyDescent="0.25">
      <c r="A11" s="1"/>
      <c r="B11" s="10">
        <v>43100</v>
      </c>
      <c r="C11" s="1">
        <v>2.3652792012688302</v>
      </c>
      <c r="D11" s="1">
        <v>3.05226413493132</v>
      </c>
      <c r="E11" s="1"/>
      <c r="F11" s="1"/>
      <c r="G11" s="10">
        <v>43100</v>
      </c>
      <c r="H11" s="6">
        <v>5</v>
      </c>
      <c r="I11" s="6">
        <v>7</v>
      </c>
      <c r="J11" s="6">
        <v>8</v>
      </c>
      <c r="K11" s="6"/>
      <c r="L11" s="1"/>
      <c r="M11" s="1"/>
    </row>
    <row r="12" spans="1:13" x14ac:dyDescent="0.25">
      <c r="A12" s="1"/>
      <c r="B12" s="10">
        <v>43465</v>
      </c>
      <c r="C12" s="1">
        <v>2.47151048703298</v>
      </c>
      <c r="D12" s="1">
        <v>3.0943529661052498</v>
      </c>
      <c r="E12" s="1"/>
      <c r="F12" s="1"/>
      <c r="G12" s="10">
        <v>43465</v>
      </c>
      <c r="H12" s="6">
        <v>4</v>
      </c>
      <c r="I12" s="6">
        <v>6</v>
      </c>
      <c r="J12" s="6">
        <v>8</v>
      </c>
      <c r="K12" s="6"/>
      <c r="L12" s="1"/>
      <c r="M12" s="1"/>
    </row>
    <row r="13" spans="1:13" x14ac:dyDescent="0.25">
      <c r="A13" s="1"/>
      <c r="B13" s="10">
        <v>43830</v>
      </c>
      <c r="C13" s="1">
        <v>2.7037065842922599</v>
      </c>
      <c r="D13" s="1">
        <v>3.3248329873913298</v>
      </c>
      <c r="E13" s="1"/>
      <c r="F13" s="1"/>
      <c r="G13" s="10">
        <v>43830</v>
      </c>
      <c r="H13" s="6">
        <v>3</v>
      </c>
      <c r="I13" s="6">
        <v>5</v>
      </c>
      <c r="J13" s="6">
        <v>8</v>
      </c>
      <c r="K13" s="6"/>
      <c r="L13" s="1"/>
      <c r="M13" s="1"/>
    </row>
    <row r="14" spans="1:13" x14ac:dyDescent="0.25">
      <c r="A14" s="1"/>
      <c r="B14" s="10">
        <v>44196</v>
      </c>
      <c r="C14" s="1">
        <v>2.9627964577357502</v>
      </c>
      <c r="D14" s="1">
        <v>3.3391751548769002</v>
      </c>
      <c r="E14" s="1"/>
      <c r="F14" s="1"/>
      <c r="G14" s="10">
        <v>44196</v>
      </c>
      <c r="H14" s="6">
        <v>3</v>
      </c>
      <c r="I14" s="6">
        <v>4</v>
      </c>
      <c r="J14" s="6">
        <v>8</v>
      </c>
      <c r="K14" s="6"/>
      <c r="L14" s="1"/>
      <c r="M14" s="1"/>
    </row>
    <row r="15" spans="1:13" x14ac:dyDescent="0.25">
      <c r="A15" s="1"/>
      <c r="B15" s="10">
        <v>44561</v>
      </c>
      <c r="C15" s="1">
        <v>3.1429224072294102</v>
      </c>
      <c r="D15" s="1">
        <v>3.2806589031468598</v>
      </c>
      <c r="E15" s="1"/>
      <c r="F15" s="1"/>
      <c r="G15" s="10">
        <v>44561</v>
      </c>
      <c r="H15" s="6">
        <v>3</v>
      </c>
      <c r="I15" s="6">
        <v>4</v>
      </c>
      <c r="J15" s="6">
        <v>8</v>
      </c>
      <c r="K15" s="6"/>
      <c r="L15" s="1"/>
      <c r="M15" s="1"/>
    </row>
    <row r="16" spans="1:13" x14ac:dyDescent="0.25">
      <c r="A16" s="1"/>
      <c r="B16" s="10">
        <v>44926</v>
      </c>
      <c r="C16" s="1">
        <v>3.2693659639073598</v>
      </c>
      <c r="D16" s="1">
        <v>2.9525633785785401</v>
      </c>
      <c r="E16" s="1"/>
      <c r="F16" s="1"/>
      <c r="G16" s="10">
        <v>44926</v>
      </c>
      <c r="H16" s="6">
        <v>3</v>
      </c>
      <c r="I16" s="6">
        <v>4</v>
      </c>
      <c r="J16" s="6">
        <v>8</v>
      </c>
      <c r="K16" s="6"/>
      <c r="L16" s="1"/>
      <c r="M16" s="1"/>
    </row>
    <row r="17" spans="1:13" x14ac:dyDescent="0.25">
      <c r="A17" s="1"/>
      <c r="B17" s="10">
        <v>45291</v>
      </c>
      <c r="C17" s="1">
        <v>2.9744800862699998</v>
      </c>
      <c r="D17" s="1">
        <v>2.8894334647000002</v>
      </c>
      <c r="E17" s="1"/>
      <c r="F17" s="1"/>
      <c r="G17" s="10">
        <v>45291</v>
      </c>
      <c r="H17" s="6">
        <v>2</v>
      </c>
      <c r="I17" s="6">
        <v>4</v>
      </c>
      <c r="J17" s="6">
        <v>8</v>
      </c>
      <c r="K17" s="6"/>
      <c r="L17" s="1"/>
      <c r="M17" s="1"/>
    </row>
    <row r="18" spans="1:13" x14ac:dyDescent="0.25">
      <c r="A18" s="1"/>
      <c r="B18" s="10">
        <v>45657</v>
      </c>
      <c r="C18" s="1">
        <v>3.18539107415</v>
      </c>
      <c r="D18" s="1">
        <v>2.8179941708</v>
      </c>
      <c r="E18" s="1"/>
      <c r="F18" s="1"/>
      <c r="G18" s="10">
        <v>45657</v>
      </c>
      <c r="H18" s="6">
        <v>2</v>
      </c>
      <c r="I18" s="6">
        <v>4</v>
      </c>
      <c r="J18" s="6">
        <v>8</v>
      </c>
      <c r="K18" s="6"/>
      <c r="L18" s="1"/>
      <c r="M18" s="1"/>
    </row>
    <row r="19" spans="1:13" x14ac:dyDescent="0.25">
      <c r="A19" s="1"/>
      <c r="B19" s="10">
        <v>46022</v>
      </c>
      <c r="C19" s="1">
        <v>3.5811159154199999</v>
      </c>
      <c r="D19" s="1">
        <v>2.7851338105700001</v>
      </c>
      <c r="E19" s="1"/>
      <c r="F19" s="1"/>
      <c r="G19" s="10">
        <v>46022</v>
      </c>
      <c r="H19" s="6">
        <v>2</v>
      </c>
      <c r="I19" s="6">
        <v>4</v>
      </c>
      <c r="J19" s="6">
        <v>8</v>
      </c>
      <c r="K19" s="6"/>
      <c r="L19" s="1"/>
      <c r="M19" s="1"/>
    </row>
    <row r="20" spans="1:13" x14ac:dyDescent="0.25">
      <c r="A20" s="1"/>
      <c r="B20" s="43">
        <v>46203</v>
      </c>
      <c r="C20" s="41">
        <v>3.8123231041999999</v>
      </c>
      <c r="D20" s="41">
        <v>2.7952865651400001</v>
      </c>
      <c r="E20" s="1"/>
      <c r="F20" s="1"/>
      <c r="G20" s="43">
        <v>46203</v>
      </c>
      <c r="H20" s="44">
        <v>2</v>
      </c>
      <c r="I20" s="44">
        <v>4</v>
      </c>
      <c r="J20" s="44">
        <v>8</v>
      </c>
      <c r="K20" s="44"/>
      <c r="L20" s="1"/>
      <c r="M20" s="1"/>
    </row>
    <row r="21" spans="1:13" x14ac:dyDescent="0.25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</row>
    <row r="22" spans="1:13" x14ac:dyDescent="0.25">
      <c r="A22" s="1"/>
      <c r="B22" s="92" t="s">
        <v>49</v>
      </c>
      <c r="C22" s="88"/>
      <c r="D22" s="88"/>
      <c r="E22" s="1"/>
      <c r="F22" s="1"/>
      <c r="G22" s="1"/>
      <c r="H22" s="1"/>
      <c r="I22" s="1"/>
      <c r="J22" s="1"/>
      <c r="K22" s="1"/>
      <c r="L22" s="1"/>
      <c r="M22" s="1"/>
    </row>
    <row r="23" spans="1:13" x14ac:dyDescent="0.25">
      <c r="A23" s="1"/>
      <c r="B23" s="45" t="s">
        <v>34</v>
      </c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</row>
  </sheetData>
  <mergeCells count="1">
    <mergeCell ref="B22:D22"/>
  </mergeCells>
  <pageMargins left="0.7" right="0.7" top="0.75" bottom="0.75" header="0.3" footer="0.3"/>
  <pageSetup paperSize="9" orientation="portrait" horizontalDpi="300" verticalDpi="30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>
    <tabColor rgb="FF345FD3"/>
  </sheetPr>
  <dimension ref="A1:G32"/>
  <sheetViews>
    <sheetView showGridLines="0" workbookViewId="0"/>
  </sheetViews>
  <sheetFormatPr defaultColWidth="11.42578125" defaultRowHeight="15" x14ac:dyDescent="0.25"/>
  <cols>
    <col min="2" max="2" width="12.7109375" customWidth="1"/>
    <col min="3" max="6" width="14.7109375" customWidth="1"/>
  </cols>
  <sheetData>
    <row r="1" spans="1:7" x14ac:dyDescent="0.25">
      <c r="A1" s="1"/>
      <c r="B1" s="1"/>
      <c r="C1" s="1"/>
      <c r="D1" s="1"/>
      <c r="E1" s="1"/>
      <c r="F1" s="1"/>
      <c r="G1" s="1"/>
    </row>
    <row r="2" spans="1:7" ht="15.75" x14ac:dyDescent="0.25">
      <c r="A2" s="1"/>
      <c r="B2" s="38" t="s">
        <v>230</v>
      </c>
      <c r="C2" s="1"/>
      <c r="D2" s="1"/>
      <c r="E2" s="1"/>
      <c r="F2" s="1"/>
      <c r="G2" s="1"/>
    </row>
    <row r="3" spans="1:7" x14ac:dyDescent="0.25">
      <c r="A3" s="1"/>
      <c r="B3" s="39" t="s">
        <v>176</v>
      </c>
      <c r="C3" s="1"/>
      <c r="D3" s="1"/>
      <c r="E3" s="1"/>
      <c r="F3" s="1"/>
      <c r="G3" s="1"/>
    </row>
    <row r="4" spans="1:7" x14ac:dyDescent="0.25">
      <c r="A4" s="1"/>
      <c r="B4" s="41"/>
      <c r="C4" s="41"/>
      <c r="D4" s="41"/>
      <c r="E4" s="41"/>
      <c r="F4" s="41"/>
      <c r="G4" s="1"/>
    </row>
    <row r="5" spans="1:7" x14ac:dyDescent="0.25">
      <c r="A5" s="1"/>
      <c r="B5" s="40" t="s">
        <v>37</v>
      </c>
      <c r="C5" s="40" t="s">
        <v>231</v>
      </c>
      <c r="D5" s="40" t="s">
        <v>7</v>
      </c>
      <c r="E5" s="40" t="s">
        <v>6</v>
      </c>
      <c r="F5" s="40" t="s">
        <v>232</v>
      </c>
      <c r="G5" s="1"/>
    </row>
    <row r="6" spans="1:7" x14ac:dyDescent="0.25">
      <c r="A6" s="1"/>
      <c r="B6" s="10">
        <v>42735</v>
      </c>
      <c r="C6" s="1" t="s">
        <v>233</v>
      </c>
      <c r="D6" s="1">
        <v>0.38447597131196498</v>
      </c>
      <c r="E6" s="1">
        <v>0.76645286157276504</v>
      </c>
      <c r="F6" s="1">
        <v>1.15092883288473</v>
      </c>
      <c r="G6" s="1"/>
    </row>
    <row r="7" spans="1:7" x14ac:dyDescent="0.25">
      <c r="A7" s="1"/>
      <c r="B7" s="10">
        <v>43100</v>
      </c>
      <c r="C7" s="1" t="s">
        <v>233</v>
      </c>
      <c r="D7" s="1">
        <v>0.39023097681598001</v>
      </c>
      <c r="E7" s="1">
        <v>0.8151652362174</v>
      </c>
      <c r="F7" s="1">
        <v>1.20539621303338</v>
      </c>
      <c r="G7" s="1"/>
    </row>
    <row r="8" spans="1:7" x14ac:dyDescent="0.25">
      <c r="A8" s="1"/>
      <c r="B8" s="10">
        <v>43465</v>
      </c>
      <c r="C8" s="1" t="s">
        <v>233</v>
      </c>
      <c r="D8" s="1">
        <v>0.41597866705819903</v>
      </c>
      <c r="E8" s="1">
        <v>0.89577979127347496</v>
      </c>
      <c r="F8" s="1">
        <v>1.3117584583316699</v>
      </c>
      <c r="G8" s="1"/>
    </row>
    <row r="9" spans="1:7" x14ac:dyDescent="0.25">
      <c r="A9" s="1"/>
      <c r="B9" s="10">
        <v>43830</v>
      </c>
      <c r="C9" s="1" t="s">
        <v>233</v>
      </c>
      <c r="D9" s="1">
        <v>0.40697942504877599</v>
      </c>
      <c r="E9" s="1">
        <v>0.987930508279249</v>
      </c>
      <c r="F9" s="1">
        <v>1.3949099333280199</v>
      </c>
      <c r="G9" s="1"/>
    </row>
    <row r="10" spans="1:7" x14ac:dyDescent="0.25">
      <c r="A10" s="1"/>
      <c r="B10" s="10">
        <v>44196</v>
      </c>
      <c r="C10" s="1" t="s">
        <v>233</v>
      </c>
      <c r="D10" s="1">
        <v>0.351377415358683</v>
      </c>
      <c r="E10" s="1">
        <v>1.0435358425283701</v>
      </c>
      <c r="F10" s="1">
        <v>1.39491325788705</v>
      </c>
      <c r="G10" s="1"/>
    </row>
    <row r="11" spans="1:7" x14ac:dyDescent="0.25">
      <c r="A11" s="1"/>
      <c r="B11" s="10">
        <v>44561</v>
      </c>
      <c r="C11" s="1" t="s">
        <v>233</v>
      </c>
      <c r="D11" s="1">
        <v>0.38456038808680099</v>
      </c>
      <c r="E11" s="1">
        <v>1.1763802750016601</v>
      </c>
      <c r="F11" s="1">
        <v>1.5609406630884599</v>
      </c>
      <c r="G11" s="1"/>
    </row>
    <row r="12" spans="1:7" x14ac:dyDescent="0.25">
      <c r="A12" s="1"/>
      <c r="B12" s="10">
        <v>44926</v>
      </c>
      <c r="C12" s="1" t="s">
        <v>233</v>
      </c>
      <c r="D12" s="1">
        <v>0.37008702406397198</v>
      </c>
      <c r="E12" s="1">
        <v>1.31023471805561</v>
      </c>
      <c r="F12" s="1">
        <v>1.68032174211958</v>
      </c>
      <c r="G12" s="1"/>
    </row>
    <row r="13" spans="1:7" x14ac:dyDescent="0.25">
      <c r="A13" s="1"/>
      <c r="B13" s="10">
        <v>45291</v>
      </c>
      <c r="C13" s="1" t="s">
        <v>234</v>
      </c>
      <c r="D13" s="1">
        <v>0.32154375379</v>
      </c>
      <c r="E13" s="1">
        <v>1.42787347591</v>
      </c>
      <c r="F13" s="1">
        <v>1.7494172296999999</v>
      </c>
      <c r="G13" s="1"/>
    </row>
    <row r="14" spans="1:7" x14ac:dyDescent="0.25">
      <c r="A14" s="1"/>
      <c r="B14" s="10">
        <v>45657</v>
      </c>
      <c r="C14" s="1" t="s">
        <v>234</v>
      </c>
      <c r="D14" s="1">
        <v>0.33510173852000003</v>
      </c>
      <c r="E14" s="1">
        <v>1.5877936051999999</v>
      </c>
      <c r="F14" s="1">
        <v>1.92289534372</v>
      </c>
      <c r="G14" s="1"/>
    </row>
    <row r="15" spans="1:7" x14ac:dyDescent="0.25">
      <c r="A15" s="1"/>
      <c r="B15" s="10">
        <v>45930</v>
      </c>
      <c r="C15" s="1" t="s">
        <v>234</v>
      </c>
      <c r="D15" s="1">
        <v>0.24294438544999999</v>
      </c>
      <c r="E15" s="1">
        <v>1.2986296129099999</v>
      </c>
      <c r="F15" s="1">
        <v>1.5415739983600001</v>
      </c>
      <c r="G15" s="1"/>
    </row>
    <row r="16" spans="1:7" x14ac:dyDescent="0.25">
      <c r="A16" s="1"/>
      <c r="B16" s="10">
        <v>46022</v>
      </c>
      <c r="C16" s="1" t="s">
        <v>234</v>
      </c>
      <c r="D16" s="1">
        <v>0.3358743595</v>
      </c>
      <c r="E16" s="1">
        <v>1.7315073196599999</v>
      </c>
      <c r="F16" s="1">
        <v>2.0673816791599999</v>
      </c>
      <c r="G16" s="1"/>
    </row>
    <row r="17" spans="1:7" x14ac:dyDescent="0.25">
      <c r="A17" s="1"/>
      <c r="B17" s="10">
        <v>46295</v>
      </c>
      <c r="C17" s="1" t="s">
        <v>234</v>
      </c>
      <c r="D17" s="1">
        <v>0.25154641576999998</v>
      </c>
      <c r="E17" s="1">
        <v>1.38423184222</v>
      </c>
      <c r="F17" s="1">
        <v>1.63577825799</v>
      </c>
      <c r="G17" s="1"/>
    </row>
    <row r="18" spans="1:7" x14ac:dyDescent="0.25">
      <c r="A18" s="1"/>
      <c r="B18" s="10">
        <v>42735</v>
      </c>
      <c r="C18" s="1" t="s">
        <v>235</v>
      </c>
      <c r="D18" s="1">
        <v>0.24157007392527699</v>
      </c>
      <c r="E18" s="1">
        <v>0.40488888150640401</v>
      </c>
      <c r="F18" s="1">
        <v>0.64645895543168097</v>
      </c>
      <c r="G18" s="1"/>
    </row>
    <row r="19" spans="1:7" x14ac:dyDescent="0.25">
      <c r="A19" s="1"/>
      <c r="B19" s="10">
        <v>43100</v>
      </c>
      <c r="C19" s="1" t="s">
        <v>235</v>
      </c>
      <c r="D19" s="1">
        <v>0.27236444083349898</v>
      </c>
      <c r="E19" s="1">
        <v>0.40689530770323201</v>
      </c>
      <c r="F19" s="1">
        <v>0.67925974853673099</v>
      </c>
      <c r="G19" s="1"/>
    </row>
    <row r="20" spans="1:7" x14ac:dyDescent="0.25">
      <c r="A20" s="1"/>
      <c r="B20" s="10">
        <v>43465</v>
      </c>
      <c r="C20" s="1" t="s">
        <v>235</v>
      </c>
      <c r="D20" s="1">
        <v>0.30692149666998497</v>
      </c>
      <c r="E20" s="1">
        <v>0.43162467221713402</v>
      </c>
      <c r="F20" s="1">
        <v>0.73854616888711899</v>
      </c>
      <c r="G20" s="1"/>
    </row>
    <row r="21" spans="1:7" x14ac:dyDescent="0.25">
      <c r="A21" s="1"/>
      <c r="B21" s="10">
        <v>43830</v>
      </c>
      <c r="C21" s="1" t="s">
        <v>235</v>
      </c>
      <c r="D21" s="1">
        <v>0.31209902956798702</v>
      </c>
      <c r="E21" s="1">
        <v>0.48201370483907402</v>
      </c>
      <c r="F21" s="1">
        <v>0.79411273440706098</v>
      </c>
      <c r="G21" s="1"/>
    </row>
    <row r="22" spans="1:7" x14ac:dyDescent="0.25">
      <c r="A22" s="1"/>
      <c r="B22" s="10">
        <v>44196</v>
      </c>
      <c r="C22" s="1" t="s">
        <v>235</v>
      </c>
      <c r="D22" s="1">
        <v>0.36926880732895301</v>
      </c>
      <c r="E22" s="1">
        <v>0.49947898895480802</v>
      </c>
      <c r="F22" s="1">
        <v>0.86874779628376098</v>
      </c>
      <c r="G22" s="1"/>
    </row>
    <row r="23" spans="1:7" x14ac:dyDescent="0.25">
      <c r="A23" s="1"/>
      <c r="B23" s="10">
        <v>44561</v>
      </c>
      <c r="C23" s="1" t="s">
        <v>235</v>
      </c>
      <c r="D23" s="1">
        <v>0.397557312693609</v>
      </c>
      <c r="E23" s="1">
        <v>0.57336244458955499</v>
      </c>
      <c r="F23" s="1">
        <v>0.97091975728316404</v>
      </c>
      <c r="G23" s="1"/>
    </row>
    <row r="24" spans="1:7" x14ac:dyDescent="0.25">
      <c r="A24" s="1"/>
      <c r="B24" s="10">
        <v>44926</v>
      </c>
      <c r="C24" s="1" t="s">
        <v>235</v>
      </c>
      <c r="D24" s="1">
        <v>0.42408203949034401</v>
      </c>
      <c r="E24" s="1">
        <v>0.60377598481916495</v>
      </c>
      <c r="F24" s="1">
        <v>1.0278580243095099</v>
      </c>
      <c r="G24" s="1"/>
    </row>
    <row r="25" spans="1:7" x14ac:dyDescent="0.25">
      <c r="A25" s="1"/>
      <c r="B25" s="10">
        <v>45291</v>
      </c>
      <c r="C25" s="1" t="s">
        <v>235</v>
      </c>
      <c r="D25" s="1">
        <v>0.41981656878000001</v>
      </c>
      <c r="E25" s="1">
        <v>0.74315185120000005</v>
      </c>
      <c r="F25" s="1">
        <v>1.1629684199799999</v>
      </c>
      <c r="G25" s="1"/>
    </row>
    <row r="26" spans="1:7" x14ac:dyDescent="0.25">
      <c r="A26" s="1"/>
      <c r="B26" s="10">
        <v>45657</v>
      </c>
      <c r="C26" s="1" t="s">
        <v>235</v>
      </c>
      <c r="D26" s="1">
        <v>0.43781299634999998</v>
      </c>
      <c r="E26" s="1">
        <v>0.82128052925999995</v>
      </c>
      <c r="F26" s="1">
        <v>1.25909352561</v>
      </c>
      <c r="G26" s="1"/>
    </row>
    <row r="27" spans="1:7" x14ac:dyDescent="0.25">
      <c r="A27" s="1"/>
      <c r="B27" s="10">
        <v>45930</v>
      </c>
      <c r="C27" s="1" t="s">
        <v>235</v>
      </c>
      <c r="D27" s="1">
        <v>0.26962362568999998</v>
      </c>
      <c r="E27" s="1">
        <v>0.61327061845999997</v>
      </c>
      <c r="F27" s="1">
        <v>0.88289424414999995</v>
      </c>
      <c r="G27" s="1"/>
    </row>
    <row r="28" spans="1:7" x14ac:dyDescent="0.25">
      <c r="A28" s="1"/>
      <c r="B28" s="10">
        <v>46022</v>
      </c>
      <c r="C28" s="1" t="s">
        <v>235</v>
      </c>
      <c r="D28" s="1">
        <v>0.36426624769999999</v>
      </c>
      <c r="E28" s="1">
        <v>0.85690320667999997</v>
      </c>
      <c r="F28" s="1">
        <v>1.22116945438</v>
      </c>
      <c r="G28" s="1"/>
    </row>
    <row r="29" spans="1:7" x14ac:dyDescent="0.25">
      <c r="A29" s="1"/>
      <c r="B29" s="43">
        <v>46295</v>
      </c>
      <c r="C29" s="41" t="s">
        <v>235</v>
      </c>
      <c r="D29" s="41">
        <v>0.24220978226000001</v>
      </c>
      <c r="E29" s="41">
        <v>0.70488364951000004</v>
      </c>
      <c r="F29" s="41">
        <v>0.94709343177000005</v>
      </c>
      <c r="G29" s="1"/>
    </row>
    <row r="30" spans="1:7" x14ac:dyDescent="0.25">
      <c r="A30" s="1"/>
      <c r="B30" s="1"/>
      <c r="C30" s="1"/>
      <c r="D30" s="1"/>
      <c r="E30" s="1"/>
      <c r="F30" s="1"/>
      <c r="G30" s="1"/>
    </row>
    <row r="31" spans="1:7" ht="30" customHeight="1" x14ac:dyDescent="0.25">
      <c r="A31" s="1"/>
      <c r="B31" s="92" t="s">
        <v>236</v>
      </c>
      <c r="C31" s="88"/>
      <c r="D31" s="88"/>
      <c r="E31" s="88"/>
      <c r="F31" s="88"/>
      <c r="G31" s="1"/>
    </row>
    <row r="32" spans="1:7" x14ac:dyDescent="0.25">
      <c r="A32" s="1"/>
      <c r="B32" s="45" t="s">
        <v>34</v>
      </c>
      <c r="C32" s="1"/>
      <c r="D32" s="1"/>
      <c r="E32" s="1"/>
      <c r="F32" s="1"/>
      <c r="G32" s="1"/>
    </row>
  </sheetData>
  <mergeCells count="1">
    <mergeCell ref="B31:F31"/>
  </mergeCells>
  <pageMargins left="0.7" right="0.7" top="0.75" bottom="0.75" header="0.3" footer="0.3"/>
  <pageSetup paperSize="9" orientation="portrait" horizontalDpi="300" verticalDpi="30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>
    <tabColor rgb="FF345FD3"/>
  </sheetPr>
  <dimension ref="A1:N13"/>
  <sheetViews>
    <sheetView showGridLines="0" workbookViewId="0"/>
  </sheetViews>
  <sheetFormatPr defaultColWidth="11.42578125" defaultRowHeight="15" x14ac:dyDescent="0.25"/>
  <cols>
    <col min="2" max="2" width="12.7109375" customWidth="1"/>
    <col min="3" max="13" width="14.7109375" customWidth="1"/>
  </cols>
  <sheetData>
    <row r="1" spans="1:14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</row>
    <row r="2" spans="1:14" ht="15.75" x14ac:dyDescent="0.25">
      <c r="A2" s="1"/>
      <c r="B2" s="38" t="s">
        <v>237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</row>
    <row r="3" spans="1:14" x14ac:dyDescent="0.25">
      <c r="A3" s="1"/>
      <c r="B3" s="39" t="s">
        <v>198</v>
      </c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4" x14ac:dyDescent="0.25">
      <c r="A4" s="1"/>
      <c r="B4" s="41"/>
      <c r="C4" s="41"/>
      <c r="D4" s="41"/>
      <c r="E4" s="41"/>
      <c r="F4" s="41"/>
      <c r="G4" s="41"/>
      <c r="H4" s="41"/>
      <c r="I4" s="41"/>
      <c r="J4" s="41"/>
      <c r="K4" s="41"/>
      <c r="L4" s="41"/>
      <c r="M4" s="41"/>
      <c r="N4" s="1"/>
    </row>
    <row r="5" spans="1:14" ht="64.5" x14ac:dyDescent="0.25">
      <c r="A5" s="1"/>
      <c r="B5" s="40" t="s">
        <v>37</v>
      </c>
      <c r="C5" s="40" t="s">
        <v>231</v>
      </c>
      <c r="D5" s="40" t="s">
        <v>238</v>
      </c>
      <c r="E5" s="40" t="s">
        <v>239</v>
      </c>
      <c r="F5" s="40" t="s">
        <v>240</v>
      </c>
      <c r="G5" s="40" t="s">
        <v>241</v>
      </c>
      <c r="H5" s="40" t="s">
        <v>242</v>
      </c>
      <c r="I5" s="40" t="s">
        <v>243</v>
      </c>
      <c r="J5" s="40" t="s">
        <v>244</v>
      </c>
      <c r="K5" s="40" t="s">
        <v>245</v>
      </c>
      <c r="L5" s="40" t="s">
        <v>246</v>
      </c>
      <c r="M5" s="40" t="s">
        <v>181</v>
      </c>
      <c r="N5" s="1"/>
    </row>
    <row r="6" spans="1:14" x14ac:dyDescent="0.25">
      <c r="A6" s="1"/>
      <c r="B6" s="10">
        <v>44926</v>
      </c>
      <c r="C6" s="1" t="s">
        <v>233</v>
      </c>
      <c r="D6" s="1">
        <v>274.75875476408498</v>
      </c>
      <c r="E6" s="1">
        <v>77.2550008454443</v>
      </c>
      <c r="F6" s="1">
        <v>72.887735048112006</v>
      </c>
      <c r="G6" s="1">
        <v>104.163463042007</v>
      </c>
      <c r="H6" s="1">
        <v>429.21138888844598</v>
      </c>
      <c r="I6" s="1">
        <v>71.883513762028002</v>
      </c>
      <c r="J6" s="1">
        <v>210.67010504612099</v>
      </c>
      <c r="K6" s="1">
        <v>118.37570025748199</v>
      </c>
      <c r="L6" s="1">
        <v>143.321783469374</v>
      </c>
      <c r="M6" s="1">
        <v>177.79429699648301</v>
      </c>
      <c r="N6" s="1"/>
    </row>
    <row r="7" spans="1:14" x14ac:dyDescent="0.25">
      <c r="A7" s="1"/>
      <c r="B7" s="10">
        <v>45291</v>
      </c>
      <c r="C7" s="1" t="s">
        <v>234</v>
      </c>
      <c r="D7" s="1">
        <v>246.60516147000001</v>
      </c>
      <c r="E7" s="1">
        <v>57.124470889999998</v>
      </c>
      <c r="F7" s="1">
        <v>75.314718150000004</v>
      </c>
      <c r="G7" s="1">
        <v>112.27174841</v>
      </c>
      <c r="H7" s="1">
        <v>507.29533061000001</v>
      </c>
      <c r="I7" s="1">
        <v>83.489768240000004</v>
      </c>
      <c r="J7" s="1">
        <v>259.30840267000002</v>
      </c>
      <c r="K7" s="1">
        <v>128.93643083000001</v>
      </c>
      <c r="L7" s="1">
        <v>141.29288746</v>
      </c>
      <c r="M7" s="1">
        <v>137.77831097000001</v>
      </c>
      <c r="N7" s="1"/>
    </row>
    <row r="8" spans="1:14" x14ac:dyDescent="0.25">
      <c r="A8" s="1"/>
      <c r="B8" s="10">
        <v>45657</v>
      </c>
      <c r="C8" s="1" t="s">
        <v>234</v>
      </c>
      <c r="D8" s="1">
        <v>246.47984671</v>
      </c>
      <c r="E8" s="1">
        <v>70.243601720000001</v>
      </c>
      <c r="F8" s="1">
        <v>77.432004550000002</v>
      </c>
      <c r="G8" s="1">
        <v>131.31487322000001</v>
      </c>
      <c r="H8" s="1">
        <v>572.92369164000002</v>
      </c>
      <c r="I8" s="1">
        <v>92.064910400000002</v>
      </c>
      <c r="J8" s="1">
        <v>296.74183590000001</v>
      </c>
      <c r="K8" s="1">
        <v>146.10184061000001</v>
      </c>
      <c r="L8" s="1">
        <v>148.17409441999999</v>
      </c>
      <c r="M8" s="1">
        <v>141.41864455000001</v>
      </c>
      <c r="N8" s="1"/>
    </row>
    <row r="9" spans="1:14" x14ac:dyDescent="0.25">
      <c r="A9" s="1"/>
      <c r="B9" s="10">
        <v>46022</v>
      </c>
      <c r="C9" s="1" t="s">
        <v>234</v>
      </c>
      <c r="D9" s="1">
        <v>229.90384691</v>
      </c>
      <c r="E9" s="1">
        <v>86.364206300000006</v>
      </c>
      <c r="F9" s="1">
        <v>85.577450560000003</v>
      </c>
      <c r="G9" s="1">
        <v>151.45079541000001</v>
      </c>
      <c r="H9" s="1">
        <v>608.71581806999995</v>
      </c>
      <c r="I9" s="1">
        <v>102.66433759</v>
      </c>
      <c r="J9" s="1">
        <v>341.67664587000002</v>
      </c>
      <c r="K9" s="1">
        <v>160.96769404</v>
      </c>
      <c r="L9" s="1">
        <v>148.14005717000001</v>
      </c>
      <c r="M9" s="1">
        <v>151.92082723999999</v>
      </c>
      <c r="N9" s="1"/>
    </row>
    <row r="10" spans="1:14" x14ac:dyDescent="0.25">
      <c r="A10" s="1"/>
      <c r="B10" s="43">
        <v>46295</v>
      </c>
      <c r="C10" s="41" t="s">
        <v>234</v>
      </c>
      <c r="D10" s="41">
        <v>167.50137011000001</v>
      </c>
      <c r="E10" s="41">
        <v>68.681372339999996</v>
      </c>
      <c r="F10" s="41">
        <v>67.170187540000001</v>
      </c>
      <c r="G10" s="41">
        <v>125.50954488000001</v>
      </c>
      <c r="H10" s="41">
        <v>470.17756304</v>
      </c>
      <c r="I10" s="41">
        <v>74.634831149999997</v>
      </c>
      <c r="J10" s="41">
        <v>285.95930191999997</v>
      </c>
      <c r="K10" s="41">
        <v>134.77157742</v>
      </c>
      <c r="L10" s="41">
        <v>116.39385518</v>
      </c>
      <c r="M10" s="41">
        <v>124.97865441</v>
      </c>
      <c r="N10" s="1"/>
    </row>
    <row r="11" spans="1:14" x14ac:dyDescent="0.25">
      <c r="A11" s="1"/>
      <c r="B11" s="1"/>
      <c r="C11" s="1"/>
      <c r="D11" s="1"/>
      <c r="E11" s="1"/>
      <c r="F11" s="1"/>
      <c r="G11" s="1"/>
      <c r="H11" s="1"/>
      <c r="I11" s="1"/>
      <c r="J11" s="1"/>
      <c r="K11" s="1"/>
      <c r="L11" s="1"/>
      <c r="M11" s="1"/>
      <c r="N11" s="1"/>
    </row>
    <row r="12" spans="1:14" x14ac:dyDescent="0.25">
      <c r="A12" s="1"/>
      <c r="B12" s="92" t="s">
        <v>247</v>
      </c>
      <c r="C12" s="88"/>
      <c r="D12" s="88"/>
      <c r="E12" s="88"/>
      <c r="F12" s="88"/>
      <c r="G12" s="88"/>
      <c r="H12" s="88"/>
      <c r="I12" s="88"/>
      <c r="J12" s="88"/>
      <c r="K12" s="88"/>
      <c r="L12" s="88"/>
      <c r="M12" s="88"/>
      <c r="N12" s="1"/>
    </row>
    <row r="13" spans="1:14" x14ac:dyDescent="0.25">
      <c r="A13" s="1"/>
      <c r="B13" s="45" t="s">
        <v>34</v>
      </c>
      <c r="C13" s="1"/>
      <c r="D13" s="1"/>
      <c r="E13" s="1"/>
      <c r="F13" s="1"/>
      <c r="G13" s="1"/>
      <c r="H13" s="1"/>
      <c r="I13" s="1"/>
      <c r="J13" s="1"/>
      <c r="K13" s="1"/>
      <c r="L13" s="1"/>
      <c r="M13" s="1"/>
      <c r="N13" s="1"/>
    </row>
  </sheetData>
  <mergeCells count="1">
    <mergeCell ref="B12:M12"/>
  </mergeCells>
  <pageMargins left="0.7" right="0.7" top="0.75" bottom="0.75" header="0.3" footer="0.3"/>
  <pageSetup paperSize="9" orientation="portrait" horizontalDpi="300" verticalDpi="30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>
    <tabColor rgb="FF345FD3"/>
  </sheetPr>
  <dimension ref="A1:K13"/>
  <sheetViews>
    <sheetView showGridLines="0" workbookViewId="0"/>
  </sheetViews>
  <sheetFormatPr defaultColWidth="11.42578125" defaultRowHeight="15" x14ac:dyDescent="0.25"/>
  <cols>
    <col min="2" max="2" width="12.7109375" customWidth="1"/>
    <col min="3" max="10" width="14.7109375" customWidth="1"/>
  </cols>
  <sheetData>
    <row r="1" spans="1:11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</row>
    <row r="2" spans="1:11" ht="15.75" x14ac:dyDescent="0.25">
      <c r="A2" s="1"/>
      <c r="B2" s="38" t="s">
        <v>248</v>
      </c>
      <c r="C2" s="1"/>
      <c r="D2" s="1"/>
      <c r="E2" s="1"/>
      <c r="F2" s="1"/>
      <c r="G2" s="1"/>
      <c r="H2" s="1"/>
      <c r="I2" s="1"/>
      <c r="J2" s="1"/>
      <c r="K2" s="1"/>
    </row>
    <row r="3" spans="1:11" x14ac:dyDescent="0.25">
      <c r="A3" s="1"/>
      <c r="B3" s="39" t="s">
        <v>176</v>
      </c>
      <c r="C3" s="1"/>
      <c r="D3" s="1"/>
      <c r="E3" s="1"/>
      <c r="F3" s="1"/>
      <c r="G3" s="1"/>
      <c r="H3" s="1"/>
      <c r="I3" s="1"/>
      <c r="J3" s="1"/>
      <c r="K3" s="1"/>
    </row>
    <row r="4" spans="1:11" x14ac:dyDescent="0.25">
      <c r="A4" s="1"/>
      <c r="B4" s="41"/>
      <c r="C4" s="41"/>
      <c r="D4" s="41"/>
      <c r="E4" s="41"/>
      <c r="F4" s="41"/>
      <c r="G4" s="41"/>
      <c r="H4" s="41"/>
      <c r="I4" s="41"/>
      <c r="J4" s="41"/>
      <c r="K4" s="1"/>
    </row>
    <row r="5" spans="1:11" ht="26.25" x14ac:dyDescent="0.25">
      <c r="A5" s="1"/>
      <c r="B5" s="40" t="s">
        <v>37</v>
      </c>
      <c r="C5" s="40" t="s">
        <v>29</v>
      </c>
      <c r="D5" s="40" t="s">
        <v>178</v>
      </c>
      <c r="E5" s="40" t="s">
        <v>9</v>
      </c>
      <c r="F5" s="40" t="s">
        <v>179</v>
      </c>
      <c r="G5" s="40" t="s">
        <v>249</v>
      </c>
      <c r="H5" s="40" t="s">
        <v>250</v>
      </c>
      <c r="I5" s="40" t="s">
        <v>180</v>
      </c>
      <c r="J5" s="40" t="s">
        <v>181</v>
      </c>
      <c r="K5" s="1"/>
    </row>
    <row r="6" spans="1:11" x14ac:dyDescent="0.25">
      <c r="A6" s="1"/>
      <c r="B6" s="10">
        <v>44926</v>
      </c>
      <c r="C6" s="1">
        <v>0.567726824402495</v>
      </c>
      <c r="D6" s="1">
        <v>2.5201698464839102</v>
      </c>
      <c r="E6" s="1">
        <v>0.56461285938642203</v>
      </c>
      <c r="F6" s="1">
        <v>0.221756794353653</v>
      </c>
      <c r="G6" s="1">
        <v>0.25553456847196199</v>
      </c>
      <c r="H6" s="1">
        <v>0.73888992349670202</v>
      </c>
      <c r="I6" s="1">
        <v>0.377994377881266</v>
      </c>
      <c r="J6" s="1">
        <v>1.3539557710717401E-2</v>
      </c>
      <c r="K6" s="1"/>
    </row>
    <row r="7" spans="1:11" x14ac:dyDescent="0.25">
      <c r="A7" s="1"/>
      <c r="B7" s="10">
        <v>45291</v>
      </c>
      <c r="C7" s="1">
        <v>0.64413286885270005</v>
      </c>
      <c r="D7" s="1">
        <v>2.7146133945701001</v>
      </c>
      <c r="E7" s="1">
        <v>0.55586255208680002</v>
      </c>
      <c r="F7" s="1">
        <v>0.27197022270900001</v>
      </c>
      <c r="G7" s="1">
        <v>0.2445097220577</v>
      </c>
      <c r="H7" s="1">
        <v>0.74850257647209995</v>
      </c>
      <c r="I7" s="1">
        <v>0.29996320358419998</v>
      </c>
      <c r="J7" s="1">
        <v>7.4385659699999999E-3</v>
      </c>
      <c r="K7" s="1"/>
    </row>
    <row r="8" spans="1:11" x14ac:dyDescent="0.25">
      <c r="A8" s="1"/>
      <c r="B8" s="10">
        <v>45657</v>
      </c>
      <c r="C8" s="1">
        <v>0.77984398485030004</v>
      </c>
      <c r="D8" s="1">
        <v>2.5860036546984002</v>
      </c>
      <c r="E8" s="1">
        <v>0.54921374875490003</v>
      </c>
      <c r="F8" s="1">
        <v>0.37801046102930003</v>
      </c>
      <c r="G8" s="1">
        <v>0.26328376304599999</v>
      </c>
      <c r="H8" s="1">
        <v>0.718762412362</v>
      </c>
      <c r="I8" s="1">
        <v>0.3699769585248</v>
      </c>
      <c r="J8" s="1">
        <v>7.6342780100000004E-3</v>
      </c>
      <c r="K8" s="1"/>
    </row>
    <row r="9" spans="1:11" x14ac:dyDescent="0.25">
      <c r="A9" s="1"/>
      <c r="B9" s="10">
        <v>46022</v>
      </c>
      <c r="C9" s="1">
        <v>0.9075994714108</v>
      </c>
      <c r="D9" s="1">
        <v>2.5532047487066998</v>
      </c>
      <c r="E9" s="1">
        <v>0.60840842439529996</v>
      </c>
      <c r="F9" s="1">
        <v>0.38152421828119998</v>
      </c>
      <c r="G9" s="1">
        <v>0.26664807734829998</v>
      </c>
      <c r="H9" s="1">
        <v>0.74949890561099997</v>
      </c>
      <c r="I9" s="1">
        <v>0.45783928673559998</v>
      </c>
      <c r="J9" s="1">
        <v>8.1536980899999997E-3</v>
      </c>
      <c r="K9" s="1"/>
    </row>
    <row r="10" spans="1:11" x14ac:dyDescent="0.25">
      <c r="A10" s="1"/>
      <c r="B10" s="43">
        <v>46203</v>
      </c>
      <c r="C10" s="41">
        <v>0.9873361089196</v>
      </c>
      <c r="D10" s="41">
        <v>2.6780478626486</v>
      </c>
      <c r="E10" s="41">
        <v>0.69120401966730005</v>
      </c>
      <c r="F10" s="41">
        <v>0.38333081043400002</v>
      </c>
      <c r="G10" s="41">
        <v>0.26597767396249999</v>
      </c>
      <c r="H10" s="41">
        <v>0.75702066716799998</v>
      </c>
      <c r="I10" s="41">
        <v>0.38525903673689998</v>
      </c>
      <c r="J10" s="41">
        <v>1.2057251410000001E-2</v>
      </c>
      <c r="K10" s="1"/>
    </row>
    <row r="11" spans="1:11" x14ac:dyDescent="0.25">
      <c r="A11" s="1"/>
      <c r="B11" s="1"/>
      <c r="C11" s="1"/>
      <c r="D11" s="1"/>
      <c r="E11" s="1"/>
      <c r="F11" s="1"/>
      <c r="G11" s="1"/>
      <c r="H11" s="1"/>
      <c r="I11" s="1"/>
      <c r="J11" s="1"/>
      <c r="K11" s="1"/>
    </row>
    <row r="12" spans="1:11" x14ac:dyDescent="0.25">
      <c r="A12" s="1"/>
      <c r="B12" s="92" t="s">
        <v>49</v>
      </c>
      <c r="C12" s="88"/>
      <c r="D12" s="88"/>
      <c r="E12" s="88"/>
      <c r="F12" s="88"/>
      <c r="G12" s="88"/>
      <c r="H12" s="88"/>
      <c r="I12" s="88"/>
      <c r="J12" s="88"/>
      <c r="K12" s="1"/>
    </row>
    <row r="13" spans="1:11" x14ac:dyDescent="0.25">
      <c r="A13" s="1"/>
      <c r="B13" s="45" t="s">
        <v>34</v>
      </c>
      <c r="C13" s="1"/>
      <c r="D13" s="1"/>
      <c r="E13" s="1"/>
      <c r="F13" s="1"/>
      <c r="G13" s="1"/>
      <c r="H13" s="1"/>
      <c r="I13" s="1"/>
      <c r="J13" s="1"/>
      <c r="K13" s="1"/>
    </row>
  </sheetData>
  <mergeCells count="1">
    <mergeCell ref="B12:J12"/>
  </mergeCells>
  <pageMargins left="0.7" right="0.7" top="0.75" bottom="0.75" header="0.3" footer="0.3"/>
  <pageSetup paperSize="9" orientation="portrait" horizontalDpi="300" verticalDpi="30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>
    <tabColor rgb="FF345FD3"/>
  </sheetPr>
  <dimension ref="A1:E12"/>
  <sheetViews>
    <sheetView showGridLines="0" workbookViewId="0"/>
  </sheetViews>
  <sheetFormatPr defaultColWidth="11.42578125" defaultRowHeight="15" x14ac:dyDescent="0.25"/>
  <cols>
    <col min="2" max="2" width="12.7109375" customWidth="1"/>
    <col min="3" max="4" width="14.7109375" customWidth="1"/>
  </cols>
  <sheetData>
    <row r="1" spans="1:5" x14ac:dyDescent="0.25">
      <c r="A1" s="1"/>
      <c r="B1" s="1"/>
      <c r="C1" s="1"/>
      <c r="D1" s="1"/>
      <c r="E1" s="1"/>
    </row>
    <row r="2" spans="1:5" ht="15.75" x14ac:dyDescent="0.25">
      <c r="A2" s="1"/>
      <c r="B2" s="38" t="s">
        <v>251</v>
      </c>
      <c r="C2" s="1"/>
      <c r="D2" s="1"/>
      <c r="E2" s="1"/>
    </row>
    <row r="3" spans="1:5" x14ac:dyDescent="0.25">
      <c r="A3" s="1"/>
      <c r="B3" s="39" t="s">
        <v>252</v>
      </c>
      <c r="C3" s="1"/>
      <c r="D3" s="1"/>
      <c r="E3" s="1"/>
    </row>
    <row r="4" spans="1:5" x14ac:dyDescent="0.25">
      <c r="A4" s="1"/>
      <c r="B4" s="41"/>
      <c r="C4" s="41"/>
      <c r="D4" s="41"/>
      <c r="E4" s="1"/>
    </row>
    <row r="5" spans="1:5" x14ac:dyDescent="0.25">
      <c r="A5" s="1"/>
      <c r="B5" s="40" t="s">
        <v>37</v>
      </c>
      <c r="C5" s="40" t="s">
        <v>253</v>
      </c>
      <c r="D5" s="40" t="s">
        <v>254</v>
      </c>
      <c r="E5" s="1"/>
    </row>
    <row r="6" spans="1:5" x14ac:dyDescent="0.25">
      <c r="A6" s="1"/>
      <c r="B6" s="10">
        <v>45291</v>
      </c>
      <c r="C6" s="20">
        <v>2.2633062796088699</v>
      </c>
      <c r="D6" s="20">
        <v>6.8141270073608098</v>
      </c>
      <c r="E6" s="1"/>
    </row>
    <row r="7" spans="1:5" x14ac:dyDescent="0.25">
      <c r="A7" s="1"/>
      <c r="B7" s="10">
        <v>45657</v>
      </c>
      <c r="C7" s="20">
        <v>2.2986992285321</v>
      </c>
      <c r="D7" s="20">
        <v>6.8099454152019803</v>
      </c>
      <c r="E7" s="1"/>
    </row>
    <row r="8" spans="1:5" x14ac:dyDescent="0.25">
      <c r="A8" s="1"/>
      <c r="B8" s="10">
        <v>46022</v>
      </c>
      <c r="C8" s="20">
        <v>2.3877742666354198</v>
      </c>
      <c r="D8" s="20">
        <v>7.1681189118131297</v>
      </c>
      <c r="E8" s="1"/>
    </row>
    <row r="9" spans="1:5" x14ac:dyDescent="0.25">
      <c r="A9" s="1"/>
      <c r="B9" s="43">
        <v>46203</v>
      </c>
      <c r="C9" s="46">
        <v>2.40384391199406</v>
      </c>
      <c r="D9" s="46">
        <v>7.0929603564512798</v>
      </c>
      <c r="E9" s="1"/>
    </row>
    <row r="10" spans="1:5" x14ac:dyDescent="0.25">
      <c r="A10" s="1"/>
      <c r="B10" s="1"/>
      <c r="C10" s="1"/>
      <c r="D10" s="1"/>
      <c r="E10" s="1"/>
    </row>
    <row r="11" spans="1:5" ht="105" customHeight="1" x14ac:dyDescent="0.25">
      <c r="A11" s="1"/>
      <c r="B11" s="92" t="s">
        <v>255</v>
      </c>
      <c r="C11" s="88"/>
      <c r="D11" s="88"/>
      <c r="E11" s="1"/>
    </row>
    <row r="12" spans="1:5" x14ac:dyDescent="0.25">
      <c r="A12" s="1"/>
      <c r="B12" s="45" t="s">
        <v>34</v>
      </c>
      <c r="C12" s="1"/>
      <c r="D12" s="1"/>
      <c r="E12" s="1"/>
    </row>
  </sheetData>
  <mergeCells count="1">
    <mergeCell ref="B11:D11"/>
  </mergeCells>
  <pageMargins left="0.7" right="0.7" top="0.75" bottom="0.75" header="0.3" footer="0.3"/>
  <pageSetup paperSize="9" orientation="portrait" horizontalDpi="300" verticalDpi="30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>
    <tabColor rgb="FF345FD3"/>
  </sheetPr>
  <dimension ref="A1:F16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38" t="s">
        <v>256</v>
      </c>
      <c r="C2" s="1"/>
      <c r="D2" s="1"/>
      <c r="E2" s="1"/>
      <c r="F2" s="1"/>
    </row>
    <row r="3" spans="1:6" x14ac:dyDescent="0.25">
      <c r="A3" s="1"/>
      <c r="B3" s="39" t="s">
        <v>257</v>
      </c>
      <c r="C3" s="1"/>
      <c r="D3" s="1"/>
      <c r="E3" s="1"/>
      <c r="F3" s="1"/>
    </row>
    <row r="4" spans="1:6" x14ac:dyDescent="0.25">
      <c r="A4" s="1"/>
      <c r="B4" s="41"/>
      <c r="C4" s="41"/>
      <c r="D4" s="41"/>
      <c r="E4" s="41"/>
      <c r="F4" s="1"/>
    </row>
    <row r="5" spans="1:6" ht="51.75" x14ac:dyDescent="0.25">
      <c r="A5" s="1"/>
      <c r="B5" s="40" t="s">
        <v>37</v>
      </c>
      <c r="C5" s="40" t="s">
        <v>258</v>
      </c>
      <c r="D5" s="40" t="s">
        <v>259</v>
      </c>
      <c r="E5" s="40" t="s">
        <v>260</v>
      </c>
      <c r="F5" s="1"/>
    </row>
    <row r="6" spans="1:6" x14ac:dyDescent="0.25">
      <c r="A6" s="1"/>
      <c r="B6" s="10">
        <v>45291</v>
      </c>
      <c r="C6" s="1" t="s">
        <v>261</v>
      </c>
      <c r="D6" s="20">
        <v>4.7856871314223899E-2</v>
      </c>
      <c r="E6" s="20">
        <v>2.5762537872436399E-2</v>
      </c>
      <c r="F6" s="1"/>
    </row>
    <row r="7" spans="1:6" x14ac:dyDescent="0.25">
      <c r="A7" s="1"/>
      <c r="B7" s="10">
        <v>45657</v>
      </c>
      <c r="C7" s="1" t="s">
        <v>261</v>
      </c>
      <c r="D7" s="20">
        <v>7.3337812811011399E-2</v>
      </c>
      <c r="E7" s="20">
        <v>3.5386804292370497E-2</v>
      </c>
      <c r="F7" s="1"/>
    </row>
    <row r="8" spans="1:6" x14ac:dyDescent="0.25">
      <c r="A8" s="1"/>
      <c r="B8" s="10">
        <v>46022</v>
      </c>
      <c r="C8" s="1" t="s">
        <v>261</v>
      </c>
      <c r="D8" s="20">
        <v>6.8227835896231798E-2</v>
      </c>
      <c r="E8" s="20">
        <v>3.4499539827540303E-2</v>
      </c>
      <c r="F8" s="1"/>
    </row>
    <row r="9" spans="1:6" x14ac:dyDescent="0.25">
      <c r="A9" s="1"/>
      <c r="B9" s="10">
        <v>46203</v>
      </c>
      <c r="C9" s="1" t="s">
        <v>261</v>
      </c>
      <c r="D9" s="20">
        <v>5.1743792331571198E-2</v>
      </c>
      <c r="E9" s="20">
        <v>2.5529052124608698E-2</v>
      </c>
      <c r="F9" s="1"/>
    </row>
    <row r="10" spans="1:6" x14ac:dyDescent="0.25">
      <c r="A10" s="1"/>
      <c r="B10" s="10">
        <v>45291</v>
      </c>
      <c r="C10" s="1" t="s">
        <v>262</v>
      </c>
      <c r="D10" s="20">
        <v>0.12897670886786899</v>
      </c>
      <c r="E10" s="20">
        <v>2.2353113156655401E-2</v>
      </c>
      <c r="F10" s="1"/>
    </row>
    <row r="11" spans="1:6" x14ac:dyDescent="0.25">
      <c r="A11" s="1"/>
      <c r="B11" s="10">
        <v>45657</v>
      </c>
      <c r="C11" s="1" t="s">
        <v>262</v>
      </c>
      <c r="D11" s="20">
        <v>9.0146904581772699E-2</v>
      </c>
      <c r="E11" s="20">
        <v>1.9100601781077101E-2</v>
      </c>
      <c r="F11" s="1"/>
    </row>
    <row r="12" spans="1:6" x14ac:dyDescent="0.25">
      <c r="A12" s="1"/>
      <c r="B12" s="10">
        <v>46022</v>
      </c>
      <c r="C12" s="1" t="s">
        <v>262</v>
      </c>
      <c r="D12" s="20">
        <v>8.6597903488907294E-2</v>
      </c>
      <c r="E12" s="20">
        <v>1.75790044859758E-2</v>
      </c>
      <c r="F12" s="1"/>
    </row>
    <row r="13" spans="1:6" x14ac:dyDescent="0.25">
      <c r="A13" s="1"/>
      <c r="B13" s="43">
        <v>46203</v>
      </c>
      <c r="C13" s="41" t="s">
        <v>262</v>
      </c>
      <c r="D13" s="46">
        <v>8.7503640527325802E-2</v>
      </c>
      <c r="E13" s="46">
        <v>1.8122549027790601E-2</v>
      </c>
      <c r="F13" s="1"/>
    </row>
    <row r="14" spans="1:6" x14ac:dyDescent="0.25">
      <c r="A14" s="1"/>
      <c r="B14" s="1"/>
      <c r="C14" s="1"/>
      <c r="D14" s="1"/>
      <c r="E14" s="1"/>
      <c r="F14" s="1"/>
    </row>
    <row r="15" spans="1:6" ht="30" customHeight="1" x14ac:dyDescent="0.25">
      <c r="A15" s="1"/>
      <c r="B15" s="92" t="s">
        <v>263</v>
      </c>
      <c r="C15" s="88"/>
      <c r="D15" s="88"/>
      <c r="E15" s="88"/>
      <c r="F15" s="1"/>
    </row>
    <row r="16" spans="1:6" x14ac:dyDescent="0.25">
      <c r="A16" s="1"/>
      <c r="B16" s="45" t="s">
        <v>34</v>
      </c>
      <c r="C16" s="1"/>
      <c r="D16" s="1"/>
      <c r="E16" s="1"/>
      <c r="F16" s="1"/>
    </row>
  </sheetData>
  <mergeCells count="1">
    <mergeCell ref="B15:E15"/>
  </mergeCells>
  <pageMargins left="0.7" right="0.7" top="0.75" bottom="0.75" header="0.3" footer="0.3"/>
  <pageSetup paperSize="9" orientation="portrait" horizontalDpi="300" verticalDpi="30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>
    <tabColor rgb="FFAB1212"/>
  </sheetPr>
  <dimension ref="A1:M18"/>
  <sheetViews>
    <sheetView showGridLines="0" workbookViewId="0"/>
  </sheetViews>
  <sheetFormatPr defaultColWidth="11.42578125" defaultRowHeight="15" x14ac:dyDescent="0.25"/>
  <cols>
    <col min="2" max="2" width="12.7109375" customWidth="1"/>
    <col min="3" max="4" width="14.7109375" customWidth="1"/>
    <col min="7" max="7" width="12.7109375" customWidth="1"/>
    <col min="8" max="11" width="14.7109375" customWidth="1"/>
  </cols>
  <sheetData>
    <row r="1" spans="1:13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</row>
    <row r="2" spans="1:13" ht="15.75" x14ac:dyDescent="0.25">
      <c r="A2" s="1"/>
      <c r="B2" s="47" t="s">
        <v>264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</row>
    <row r="3" spans="1:13" x14ac:dyDescent="0.25">
      <c r="A3" s="1"/>
      <c r="B3" s="48"/>
      <c r="C3" s="1"/>
      <c r="D3" s="1"/>
      <c r="E3" s="1"/>
      <c r="F3" s="1"/>
      <c r="G3" s="1"/>
      <c r="H3" s="1"/>
      <c r="I3" s="1"/>
      <c r="J3" s="1"/>
      <c r="K3" s="1"/>
      <c r="L3" s="1"/>
      <c r="M3" s="1"/>
    </row>
    <row r="4" spans="1:13" x14ac:dyDescent="0.25">
      <c r="A4" s="1"/>
      <c r="B4" s="51" t="s">
        <v>265</v>
      </c>
      <c r="C4" s="50"/>
      <c r="D4" s="50"/>
      <c r="E4" s="1"/>
      <c r="F4" s="1"/>
      <c r="G4" s="51" t="s">
        <v>268</v>
      </c>
      <c r="H4" s="50"/>
      <c r="I4" s="50"/>
      <c r="J4" s="50"/>
      <c r="K4" s="50"/>
      <c r="L4" s="1"/>
      <c r="M4" s="1"/>
    </row>
    <row r="5" spans="1:13" ht="51.75" x14ac:dyDescent="0.25">
      <c r="A5" s="1"/>
      <c r="B5" s="49" t="s">
        <v>37</v>
      </c>
      <c r="C5" s="49" t="s">
        <v>266</v>
      </c>
      <c r="D5" s="49" t="s">
        <v>267</v>
      </c>
      <c r="E5" s="1"/>
      <c r="F5" s="1"/>
      <c r="G5" s="49" t="s">
        <v>37</v>
      </c>
      <c r="H5" s="49" t="s">
        <v>29</v>
      </c>
      <c r="I5" s="49" t="s">
        <v>30</v>
      </c>
      <c r="J5" s="49" t="s">
        <v>31</v>
      </c>
      <c r="K5" s="49" t="s">
        <v>32</v>
      </c>
      <c r="L5" s="1"/>
      <c r="M5" s="1"/>
    </row>
    <row r="6" spans="1:13" x14ac:dyDescent="0.25">
      <c r="A6" s="1"/>
      <c r="B6" s="10">
        <v>43100</v>
      </c>
      <c r="C6" s="1">
        <v>0.48572701863162798</v>
      </c>
      <c r="D6" s="1">
        <v>31.3328906521986</v>
      </c>
      <c r="E6" s="1"/>
      <c r="F6" s="1"/>
      <c r="G6" s="10">
        <v>43100</v>
      </c>
      <c r="H6" s="6">
        <v>139</v>
      </c>
      <c r="I6" s="6">
        <v>28</v>
      </c>
      <c r="J6" s="6"/>
      <c r="K6" s="6"/>
      <c r="L6" s="1"/>
      <c r="M6" s="1"/>
    </row>
    <row r="7" spans="1:13" x14ac:dyDescent="0.25">
      <c r="A7" s="1"/>
      <c r="B7" s="10">
        <v>43465</v>
      </c>
      <c r="C7" s="1">
        <v>0.378799400001327</v>
      </c>
      <c r="D7" s="1">
        <v>30.997218779258102</v>
      </c>
      <c r="E7" s="1"/>
      <c r="F7" s="1"/>
      <c r="G7" s="10">
        <v>43465</v>
      </c>
      <c r="H7" s="6">
        <v>137</v>
      </c>
      <c r="I7" s="6">
        <v>26</v>
      </c>
      <c r="J7" s="6"/>
      <c r="K7" s="6"/>
      <c r="L7" s="1"/>
      <c r="M7" s="1"/>
    </row>
    <row r="8" spans="1:13" x14ac:dyDescent="0.25">
      <c r="A8" s="1"/>
      <c r="B8" s="10">
        <v>43830</v>
      </c>
      <c r="C8" s="1">
        <v>0.397405591326564</v>
      </c>
      <c r="D8" s="1">
        <v>35.012480494105802</v>
      </c>
      <c r="E8" s="1"/>
      <c r="F8" s="1"/>
      <c r="G8" s="10">
        <v>43830</v>
      </c>
      <c r="H8" s="6">
        <v>119</v>
      </c>
      <c r="I8" s="6">
        <v>26</v>
      </c>
      <c r="J8" s="6"/>
      <c r="K8" s="6"/>
      <c r="L8" s="1"/>
      <c r="M8" s="1"/>
    </row>
    <row r="9" spans="1:13" x14ac:dyDescent="0.25">
      <c r="A9" s="1"/>
      <c r="B9" s="10">
        <v>44196</v>
      </c>
      <c r="C9" s="1">
        <v>0.41528263493131601</v>
      </c>
      <c r="D9" s="1">
        <v>35.9566502267649</v>
      </c>
      <c r="E9" s="1"/>
      <c r="F9" s="1"/>
      <c r="G9" s="10">
        <v>44196</v>
      </c>
      <c r="H9" s="6">
        <v>104</v>
      </c>
      <c r="I9" s="6">
        <v>26</v>
      </c>
      <c r="J9" s="6"/>
      <c r="K9" s="6">
        <v>2</v>
      </c>
      <c r="L9" s="1"/>
      <c r="M9" s="1"/>
    </row>
    <row r="10" spans="1:13" x14ac:dyDescent="0.25">
      <c r="A10" s="1"/>
      <c r="B10" s="10">
        <v>44561</v>
      </c>
      <c r="C10" s="1">
        <v>0.33707697273209902</v>
      </c>
      <c r="D10" s="1">
        <v>36.361383369749802</v>
      </c>
      <c r="E10" s="1"/>
      <c r="F10" s="1"/>
      <c r="G10" s="10">
        <v>44561</v>
      </c>
      <c r="H10" s="6">
        <v>98</v>
      </c>
      <c r="I10" s="6">
        <v>32</v>
      </c>
      <c r="J10" s="6"/>
      <c r="K10" s="6">
        <v>2</v>
      </c>
      <c r="L10" s="1"/>
      <c r="M10" s="1"/>
    </row>
    <row r="11" spans="1:13" x14ac:dyDescent="0.25">
      <c r="A11" s="1"/>
      <c r="B11" s="10">
        <v>44926</v>
      </c>
      <c r="C11" s="1">
        <v>0.392740219293915</v>
      </c>
      <c r="D11" s="1">
        <v>34.35764643377</v>
      </c>
      <c r="E11" s="1"/>
      <c r="F11" s="1"/>
      <c r="G11" s="10">
        <v>44926</v>
      </c>
      <c r="H11" s="6">
        <v>92</v>
      </c>
      <c r="I11" s="6">
        <v>30</v>
      </c>
      <c r="J11" s="6">
        <v>12</v>
      </c>
      <c r="K11" s="6">
        <v>2</v>
      </c>
      <c r="L11" s="1"/>
      <c r="M11" s="1"/>
    </row>
    <row r="12" spans="1:13" x14ac:dyDescent="0.25">
      <c r="A12" s="1"/>
      <c r="B12" s="10">
        <v>45291</v>
      </c>
      <c r="C12" s="1">
        <v>0.37178735940000002</v>
      </c>
      <c r="D12" s="1">
        <v>40.82507124576</v>
      </c>
      <c r="E12" s="1"/>
      <c r="F12" s="1"/>
      <c r="G12" s="10">
        <v>45291</v>
      </c>
      <c r="H12" s="6">
        <v>87</v>
      </c>
      <c r="I12" s="6">
        <v>31</v>
      </c>
      <c r="J12" s="6">
        <v>7</v>
      </c>
      <c r="K12" s="6">
        <v>4</v>
      </c>
      <c r="L12" s="1"/>
      <c r="M12" s="1"/>
    </row>
    <row r="13" spans="1:13" x14ac:dyDescent="0.25">
      <c r="A13" s="1"/>
      <c r="B13" s="10">
        <v>45657</v>
      </c>
      <c r="C13" s="1">
        <v>0.45941279675000002</v>
      </c>
      <c r="D13" s="1">
        <v>50.349074370849998</v>
      </c>
      <c r="E13" s="1"/>
      <c r="F13" s="1"/>
      <c r="G13" s="10">
        <v>45657</v>
      </c>
      <c r="H13" s="6">
        <v>78</v>
      </c>
      <c r="I13" s="6">
        <v>31</v>
      </c>
      <c r="J13" s="6">
        <v>4</v>
      </c>
      <c r="K13" s="6">
        <v>5</v>
      </c>
      <c r="L13" s="1"/>
      <c r="M13" s="1"/>
    </row>
    <row r="14" spans="1:13" x14ac:dyDescent="0.25">
      <c r="A14" s="1"/>
      <c r="B14" s="10">
        <v>46022</v>
      </c>
      <c r="C14" s="1">
        <v>0.86583619366999998</v>
      </c>
      <c r="D14" s="1">
        <v>55.366197055329998</v>
      </c>
      <c r="E14" s="1"/>
      <c r="F14" s="1"/>
      <c r="G14" s="10">
        <v>46022</v>
      </c>
      <c r="H14" s="6">
        <v>77</v>
      </c>
      <c r="I14" s="6">
        <v>32</v>
      </c>
      <c r="J14" s="6">
        <v>4</v>
      </c>
      <c r="K14" s="6">
        <v>5</v>
      </c>
      <c r="L14" s="1"/>
      <c r="M14" s="1"/>
    </row>
    <row r="15" spans="1:13" x14ac:dyDescent="0.25">
      <c r="A15" s="1"/>
      <c r="B15" s="52">
        <v>46295</v>
      </c>
      <c r="C15" s="50">
        <v>0.70660044643999997</v>
      </c>
      <c r="D15" s="50">
        <v>61.419607621920001</v>
      </c>
      <c r="E15" s="1"/>
      <c r="F15" s="1"/>
      <c r="G15" s="52">
        <v>46295</v>
      </c>
      <c r="H15" s="53">
        <v>73</v>
      </c>
      <c r="I15" s="53">
        <v>31</v>
      </c>
      <c r="J15" s="53">
        <v>5</v>
      </c>
      <c r="K15" s="53">
        <v>6</v>
      </c>
      <c r="L15" s="1"/>
      <c r="M15" s="1"/>
    </row>
    <row r="16" spans="1:13" x14ac:dyDescent="0.25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</row>
    <row r="17" spans="1:13" x14ac:dyDescent="0.25">
      <c r="A17" s="1"/>
      <c r="B17" s="93" t="s">
        <v>49</v>
      </c>
      <c r="C17" s="88"/>
      <c r="D17" s="88"/>
      <c r="E17" s="1"/>
      <c r="F17" s="1"/>
      <c r="G17" s="1"/>
      <c r="H17" s="1"/>
      <c r="I17" s="1"/>
      <c r="J17" s="1"/>
      <c r="K17" s="1"/>
      <c r="L17" s="1"/>
      <c r="M17" s="1"/>
    </row>
    <row r="18" spans="1:13" x14ac:dyDescent="0.25">
      <c r="A18" s="1"/>
      <c r="B18" s="54" t="s">
        <v>269</v>
      </c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</row>
  </sheetData>
  <mergeCells count="1">
    <mergeCell ref="B17:D17"/>
  </mergeCells>
  <pageMargins left="0.7" right="0.7" top="0.75" bottom="0.75" header="0.3" footer="0.3"/>
  <pageSetup paperSize="9" orientation="portrait" horizontalDpi="300" verticalDpi="30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>
    <tabColor rgb="FFAB1212"/>
  </sheetPr>
  <dimension ref="A1:N18"/>
  <sheetViews>
    <sheetView showGridLines="0" workbookViewId="0"/>
  </sheetViews>
  <sheetFormatPr defaultColWidth="11.42578125" defaultRowHeight="15" x14ac:dyDescent="0.25"/>
  <cols>
    <col min="2" max="2" width="12.7109375" customWidth="1"/>
    <col min="3" max="8" width="14.7109375" customWidth="1"/>
    <col min="11" max="11" width="12.7109375" customWidth="1"/>
    <col min="12" max="12" width="14.7109375" customWidth="1"/>
  </cols>
  <sheetData>
    <row r="1" spans="1:14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</row>
    <row r="2" spans="1:14" ht="15.75" x14ac:dyDescent="0.25">
      <c r="A2" s="1"/>
      <c r="B2" s="47" t="s">
        <v>270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</row>
    <row r="3" spans="1:14" x14ac:dyDescent="0.25">
      <c r="A3" s="1"/>
      <c r="B3" s="48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4" x14ac:dyDescent="0.25">
      <c r="A4" s="1"/>
      <c r="B4" s="51" t="s">
        <v>271</v>
      </c>
      <c r="C4" s="50"/>
      <c r="D4" s="50"/>
      <c r="E4" s="50"/>
      <c r="F4" s="50"/>
      <c r="G4" s="50"/>
      <c r="H4" s="50"/>
      <c r="I4" s="1"/>
      <c r="J4" s="1"/>
      <c r="K4" s="51" t="s">
        <v>274</v>
      </c>
      <c r="L4" s="50"/>
      <c r="M4" s="1"/>
      <c r="N4" s="1"/>
    </row>
    <row r="5" spans="1:14" ht="39" x14ac:dyDescent="0.25">
      <c r="A5" s="1"/>
      <c r="B5" s="49" t="s">
        <v>37</v>
      </c>
      <c r="C5" s="49" t="s">
        <v>29</v>
      </c>
      <c r="D5" s="49" t="s">
        <v>30</v>
      </c>
      <c r="E5" s="49" t="s">
        <v>31</v>
      </c>
      <c r="F5" s="49" t="s">
        <v>32</v>
      </c>
      <c r="G5" s="49" t="s">
        <v>272</v>
      </c>
      <c r="H5" s="49" t="s">
        <v>273</v>
      </c>
      <c r="I5" s="1"/>
      <c r="J5" s="1"/>
      <c r="K5" s="49" t="s">
        <v>37</v>
      </c>
      <c r="L5" s="49" t="s">
        <v>275</v>
      </c>
      <c r="M5" s="1"/>
      <c r="N5" s="1"/>
    </row>
    <row r="6" spans="1:14" x14ac:dyDescent="0.25">
      <c r="A6" s="1"/>
      <c r="B6" s="10">
        <v>43100</v>
      </c>
      <c r="C6" s="1">
        <v>347.924883986993</v>
      </c>
      <c r="D6" s="1">
        <v>48.818432319331102</v>
      </c>
      <c r="E6" s="1"/>
      <c r="F6" s="1"/>
      <c r="G6" s="1">
        <v>78.237667058198994</v>
      </c>
      <c r="H6" s="1">
        <v>10.7460352671047</v>
      </c>
      <c r="I6" s="1"/>
      <c r="J6" s="1"/>
      <c r="K6" s="10">
        <v>43100</v>
      </c>
      <c r="L6" s="1">
        <v>2612.4332325224</v>
      </c>
      <c r="M6" s="1"/>
      <c r="N6" s="1"/>
    </row>
    <row r="7" spans="1:14" x14ac:dyDescent="0.25">
      <c r="A7" s="1"/>
      <c r="B7" s="10">
        <v>43465</v>
      </c>
      <c r="C7" s="1">
        <v>209.59401071604</v>
      </c>
      <c r="D7" s="1">
        <v>91.112284056009003</v>
      </c>
      <c r="E7" s="1"/>
      <c r="F7" s="1"/>
      <c r="G7" s="1">
        <v>71.982542637202201</v>
      </c>
      <c r="H7" s="1">
        <v>6.1105625920764499</v>
      </c>
      <c r="I7" s="1"/>
      <c r="J7" s="1"/>
      <c r="K7" s="10">
        <v>43465</v>
      </c>
      <c r="L7" s="1">
        <v>1717.4572965120401</v>
      </c>
      <c r="M7" s="1"/>
      <c r="N7" s="1"/>
    </row>
    <row r="8" spans="1:14" x14ac:dyDescent="0.25">
      <c r="A8" s="1"/>
      <c r="B8" s="10">
        <v>43830</v>
      </c>
      <c r="C8" s="1">
        <v>289.21955958059601</v>
      </c>
      <c r="D8" s="1">
        <v>38.825397822018701</v>
      </c>
      <c r="E8" s="1"/>
      <c r="F8" s="1"/>
      <c r="G8" s="1">
        <v>69.360633923949806</v>
      </c>
      <c r="H8" s="1"/>
      <c r="I8" s="1"/>
      <c r="J8" s="1"/>
      <c r="K8" s="10">
        <v>43830</v>
      </c>
      <c r="L8" s="1">
        <v>1534.03001014135</v>
      </c>
      <c r="M8" s="1"/>
      <c r="N8" s="1"/>
    </row>
    <row r="9" spans="1:14" x14ac:dyDescent="0.25">
      <c r="A9" s="1"/>
      <c r="B9" s="10">
        <v>44196</v>
      </c>
      <c r="C9" s="1">
        <v>305.29879789634299</v>
      </c>
      <c r="D9" s="1">
        <v>33.930510186475502</v>
      </c>
      <c r="E9" s="1"/>
      <c r="F9" s="1">
        <v>2.90811495653328</v>
      </c>
      <c r="G9" s="1">
        <v>73.145211891963598</v>
      </c>
      <c r="H9" s="1"/>
      <c r="I9" s="1"/>
      <c r="J9" s="1"/>
      <c r="K9" s="10">
        <v>44196</v>
      </c>
      <c r="L9" s="1">
        <v>3687.5924895825901</v>
      </c>
      <c r="M9" s="1"/>
      <c r="N9" s="1"/>
    </row>
    <row r="10" spans="1:14" x14ac:dyDescent="0.25">
      <c r="A10" s="1"/>
      <c r="B10" s="10">
        <v>44561</v>
      </c>
      <c r="C10" s="1">
        <v>230.86797185347399</v>
      </c>
      <c r="D10" s="1">
        <v>23.528209765744201</v>
      </c>
      <c r="E10" s="1"/>
      <c r="F10" s="1">
        <v>6.0192388930917797</v>
      </c>
      <c r="G10" s="1">
        <v>69.979635609529495</v>
      </c>
      <c r="H10" s="1">
        <v>6.6819166102594698</v>
      </c>
      <c r="I10" s="1"/>
      <c r="J10" s="1"/>
      <c r="K10" s="10">
        <v>44561</v>
      </c>
      <c r="L10" s="1">
        <v>926.61830950295303</v>
      </c>
      <c r="M10" s="1"/>
      <c r="N10" s="1"/>
    </row>
    <row r="11" spans="1:14" x14ac:dyDescent="0.25">
      <c r="A11" s="1"/>
      <c r="B11" s="10">
        <v>44926</v>
      </c>
      <c r="C11" s="1">
        <v>227.45354064636001</v>
      </c>
      <c r="D11" s="1">
        <v>16.590758899727899</v>
      </c>
      <c r="E11" s="1"/>
      <c r="F11" s="1">
        <v>10.1393618926272</v>
      </c>
      <c r="G11" s="1">
        <v>138.556557855199</v>
      </c>
      <c r="H11" s="1"/>
      <c r="I11" s="1"/>
      <c r="J11" s="1"/>
      <c r="K11" s="10">
        <v>44926</v>
      </c>
      <c r="L11" s="1">
        <v>906.02700539916395</v>
      </c>
      <c r="M11" s="1"/>
      <c r="N11" s="1"/>
    </row>
    <row r="12" spans="1:14" x14ac:dyDescent="0.25">
      <c r="A12" s="1"/>
      <c r="B12" s="10">
        <v>45291</v>
      </c>
      <c r="C12" s="1">
        <v>267.23155860000003</v>
      </c>
      <c r="D12" s="1">
        <v>39.102748890000001</v>
      </c>
      <c r="E12" s="1"/>
      <c r="F12" s="1">
        <v>16.058054540000001</v>
      </c>
      <c r="G12" s="1">
        <v>37.617572369999998</v>
      </c>
      <c r="H12" s="1">
        <v>11.777424999999999</v>
      </c>
      <c r="I12" s="1"/>
      <c r="J12" s="1"/>
      <c r="K12" s="10">
        <v>45291</v>
      </c>
      <c r="L12" s="1">
        <v>1275.7929995699999</v>
      </c>
      <c r="M12" s="1"/>
      <c r="N12" s="1"/>
    </row>
    <row r="13" spans="1:14" x14ac:dyDescent="0.25">
      <c r="A13" s="1"/>
      <c r="B13" s="10">
        <v>45657</v>
      </c>
      <c r="C13" s="1">
        <v>294.87122312999998</v>
      </c>
      <c r="D13" s="1">
        <v>28.669162910000001</v>
      </c>
      <c r="E13" s="1">
        <v>4.9085162899999997</v>
      </c>
      <c r="F13" s="1">
        <v>25.951864570000001</v>
      </c>
      <c r="G13" s="1">
        <v>91.519029849999995</v>
      </c>
      <c r="H13" s="1">
        <v>13.493</v>
      </c>
      <c r="I13" s="1"/>
      <c r="J13" s="1"/>
      <c r="K13" s="10">
        <v>45657</v>
      </c>
      <c r="L13" s="1">
        <v>915.80861607999998</v>
      </c>
      <c r="M13" s="1"/>
      <c r="N13" s="1"/>
    </row>
    <row r="14" spans="1:14" x14ac:dyDescent="0.25">
      <c r="A14" s="1"/>
      <c r="B14" s="10">
        <v>46022</v>
      </c>
      <c r="C14" s="1">
        <v>518.14143392999995</v>
      </c>
      <c r="D14" s="1">
        <v>23.42026508</v>
      </c>
      <c r="E14" s="1">
        <v>12.8615139</v>
      </c>
      <c r="F14" s="1">
        <v>47.903616919999997</v>
      </c>
      <c r="G14" s="1">
        <v>247.18711383999999</v>
      </c>
      <c r="H14" s="1">
        <v>16.32225</v>
      </c>
      <c r="I14" s="1"/>
      <c r="J14" s="1"/>
      <c r="K14" s="10">
        <v>46022</v>
      </c>
      <c r="L14" s="1">
        <v>414.08331564000002</v>
      </c>
      <c r="M14" s="1"/>
      <c r="N14" s="1"/>
    </row>
    <row r="15" spans="1:14" x14ac:dyDescent="0.25">
      <c r="A15" s="1"/>
      <c r="B15" s="52">
        <v>46295</v>
      </c>
      <c r="C15" s="50">
        <v>481.29912014000001</v>
      </c>
      <c r="D15" s="50">
        <v>7.3093332699999998</v>
      </c>
      <c r="E15" s="50">
        <v>8.6175725199999995</v>
      </c>
      <c r="F15" s="50">
        <v>49.684669110000002</v>
      </c>
      <c r="G15" s="50">
        <v>154.67725139999999</v>
      </c>
      <c r="H15" s="50">
        <v>5.0125000000000002</v>
      </c>
      <c r="I15" s="1"/>
      <c r="J15" s="1"/>
      <c r="K15" s="52">
        <v>46295</v>
      </c>
      <c r="L15" s="50">
        <v>185.58804759</v>
      </c>
      <c r="M15" s="1"/>
      <c r="N15" s="1"/>
    </row>
    <row r="16" spans="1:14" x14ac:dyDescent="0.25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</row>
    <row r="17" spans="1:14" x14ac:dyDescent="0.25">
      <c r="A17" s="1"/>
      <c r="B17" s="93" t="s">
        <v>49</v>
      </c>
      <c r="C17" s="88"/>
      <c r="D17" s="88"/>
      <c r="E17" s="88"/>
      <c r="F17" s="88"/>
      <c r="G17" s="88"/>
      <c r="H17" s="88"/>
      <c r="I17" s="1"/>
      <c r="J17" s="1"/>
      <c r="K17" s="1"/>
      <c r="L17" s="1"/>
      <c r="M17" s="1"/>
      <c r="N17" s="1"/>
    </row>
    <row r="18" spans="1:14" x14ac:dyDescent="0.25">
      <c r="A18" s="1"/>
      <c r="B18" s="54" t="s">
        <v>269</v>
      </c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</row>
  </sheetData>
  <mergeCells count="1">
    <mergeCell ref="B17:H17"/>
  </mergeCells>
  <pageMargins left="0.7" right="0.7" top="0.75" bottom="0.75" header="0.3" footer="0.3"/>
  <pageSetup paperSize="9" orientation="portrait" horizontalDpi="300" verticalDpi="30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>
    <tabColor rgb="FFAB1212"/>
  </sheetPr>
  <dimension ref="A1:M126"/>
  <sheetViews>
    <sheetView showGridLines="0" workbookViewId="0"/>
  </sheetViews>
  <sheetFormatPr defaultColWidth="11.42578125" defaultRowHeight="15" x14ac:dyDescent="0.25"/>
  <cols>
    <col min="2" max="2" width="12.7109375" customWidth="1"/>
    <col min="3" max="6" width="14.7109375" customWidth="1"/>
    <col min="9" max="9" width="12.7109375" customWidth="1"/>
    <col min="10" max="11" width="14.7109375" customWidth="1"/>
  </cols>
  <sheetData>
    <row r="1" spans="1:13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</row>
    <row r="2" spans="1:13" ht="15.75" x14ac:dyDescent="0.25">
      <c r="A2" s="1"/>
      <c r="B2" s="47" t="s">
        <v>276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</row>
    <row r="3" spans="1:13" x14ac:dyDescent="0.25">
      <c r="A3" s="1"/>
      <c r="B3" s="48"/>
      <c r="C3" s="1"/>
      <c r="D3" s="1"/>
      <c r="E3" s="1"/>
      <c r="F3" s="1"/>
      <c r="G3" s="1"/>
      <c r="H3" s="1"/>
      <c r="I3" s="1"/>
      <c r="J3" s="1"/>
      <c r="K3" s="1"/>
      <c r="L3" s="1"/>
      <c r="M3" s="1"/>
    </row>
    <row r="4" spans="1:13" x14ac:dyDescent="0.25">
      <c r="A4" s="1"/>
      <c r="B4" s="51" t="s">
        <v>277</v>
      </c>
      <c r="C4" s="50"/>
      <c r="D4" s="50"/>
      <c r="E4" s="50"/>
      <c r="F4" s="50"/>
      <c r="G4" s="1"/>
      <c r="H4" s="1"/>
      <c r="I4" s="51" t="s">
        <v>282</v>
      </c>
      <c r="J4" s="50"/>
      <c r="K4" s="50"/>
      <c r="L4" s="1"/>
      <c r="M4" s="1"/>
    </row>
    <row r="5" spans="1:13" x14ac:dyDescent="0.25">
      <c r="A5" s="1"/>
      <c r="B5" s="49" t="s">
        <v>37</v>
      </c>
      <c r="C5" s="49" t="s">
        <v>278</v>
      </c>
      <c r="D5" s="49" t="s">
        <v>279</v>
      </c>
      <c r="E5" s="49" t="s">
        <v>280</v>
      </c>
      <c r="F5" s="49" t="s">
        <v>281</v>
      </c>
      <c r="G5" s="1"/>
      <c r="H5" s="1"/>
      <c r="I5" s="49" t="s">
        <v>37</v>
      </c>
      <c r="J5" s="49" t="s">
        <v>278</v>
      </c>
      <c r="K5" s="49" t="s">
        <v>280</v>
      </c>
      <c r="L5" s="1"/>
      <c r="M5" s="1"/>
    </row>
    <row r="6" spans="1:13" x14ac:dyDescent="0.25">
      <c r="A6" s="1"/>
      <c r="B6" s="10">
        <v>42737</v>
      </c>
      <c r="C6" s="1">
        <v>100</v>
      </c>
      <c r="D6" s="1">
        <v>100</v>
      </c>
      <c r="E6" s="1">
        <v>100</v>
      </c>
      <c r="F6" s="1">
        <v>100</v>
      </c>
      <c r="G6" s="1"/>
      <c r="H6" s="1"/>
      <c r="I6" s="10">
        <v>42766</v>
      </c>
      <c r="J6" s="1">
        <v>21.79905771</v>
      </c>
      <c r="K6" s="1">
        <v>179.26425904000001</v>
      </c>
      <c r="L6" s="1"/>
      <c r="M6" s="1"/>
    </row>
    <row r="7" spans="1:13" x14ac:dyDescent="0.25">
      <c r="A7" s="1"/>
      <c r="B7" s="10">
        <v>42766</v>
      </c>
      <c r="C7" s="1">
        <v>107.566379011732</v>
      </c>
      <c r="D7" s="1">
        <v>106.587902027844</v>
      </c>
      <c r="E7" s="1">
        <v>100.95488727331499</v>
      </c>
      <c r="F7" s="1">
        <v>101.313031595121</v>
      </c>
      <c r="G7" s="1"/>
      <c r="H7" s="1"/>
      <c r="I7" s="10">
        <v>42794</v>
      </c>
      <c r="J7" s="1">
        <v>35.596510850000001</v>
      </c>
      <c r="K7" s="1">
        <v>144.39464676</v>
      </c>
      <c r="L7" s="1"/>
      <c r="M7" s="1"/>
    </row>
    <row r="8" spans="1:13" x14ac:dyDescent="0.25">
      <c r="A8" s="1"/>
      <c r="B8" s="10">
        <v>42794</v>
      </c>
      <c r="C8" s="1">
        <v>111.498667148602</v>
      </c>
      <c r="D8" s="1">
        <v>111.33968977787001</v>
      </c>
      <c r="E8" s="1">
        <v>101.73629233223301</v>
      </c>
      <c r="F8" s="1">
        <v>102.44383383075601</v>
      </c>
      <c r="G8" s="1"/>
      <c r="H8" s="1"/>
      <c r="I8" s="10">
        <v>42825</v>
      </c>
      <c r="J8" s="1">
        <v>52.499958489999997</v>
      </c>
      <c r="K8" s="1">
        <v>290.91797825999998</v>
      </c>
      <c r="L8" s="1"/>
      <c r="M8" s="1"/>
    </row>
    <row r="9" spans="1:13" x14ac:dyDescent="0.25">
      <c r="A9" s="1"/>
      <c r="B9" s="10">
        <v>42825</v>
      </c>
      <c r="C9" s="1">
        <v>99.864455789996796</v>
      </c>
      <c r="D9" s="1">
        <v>99.912771617093298</v>
      </c>
      <c r="E9" s="1">
        <v>100.30561538405</v>
      </c>
      <c r="F9" s="1">
        <v>101.423082088502</v>
      </c>
      <c r="G9" s="1"/>
      <c r="H9" s="1"/>
      <c r="I9" s="10">
        <v>42855</v>
      </c>
      <c r="J9" s="1">
        <v>38.371304909999999</v>
      </c>
      <c r="K9" s="1">
        <v>183.09145774000001</v>
      </c>
      <c r="L9" s="1"/>
      <c r="M9" s="1"/>
    </row>
    <row r="10" spans="1:13" x14ac:dyDescent="0.25">
      <c r="A10" s="1"/>
      <c r="B10" s="10">
        <v>42853</v>
      </c>
      <c r="C10" s="1">
        <v>95.476839510635202</v>
      </c>
      <c r="D10" s="1">
        <v>97.474695132483504</v>
      </c>
      <c r="E10" s="1">
        <v>99.6922712203298</v>
      </c>
      <c r="F10" s="1">
        <v>101.165682322606</v>
      </c>
      <c r="G10" s="1"/>
      <c r="H10" s="1"/>
      <c r="I10" s="10">
        <v>42886</v>
      </c>
      <c r="J10" s="1">
        <v>14.37979664</v>
      </c>
      <c r="K10" s="1">
        <v>54.882431390000001</v>
      </c>
      <c r="L10" s="1"/>
      <c r="M10" s="1"/>
    </row>
    <row r="11" spans="1:13" x14ac:dyDescent="0.25">
      <c r="A11" s="1"/>
      <c r="B11" s="10">
        <v>42886</v>
      </c>
      <c r="C11" s="1">
        <v>93.584240726516995</v>
      </c>
      <c r="D11" s="1">
        <v>95.614398728711095</v>
      </c>
      <c r="E11" s="1">
        <v>99.867223622984895</v>
      </c>
      <c r="F11" s="1">
        <v>101.71287959941399</v>
      </c>
      <c r="G11" s="1"/>
      <c r="H11" s="1"/>
      <c r="I11" s="10">
        <v>42916</v>
      </c>
      <c r="J11" s="1">
        <v>14.24840479</v>
      </c>
      <c r="K11" s="1">
        <v>105.45453000000001</v>
      </c>
      <c r="L11" s="1"/>
      <c r="M11" s="1"/>
    </row>
    <row r="12" spans="1:13" x14ac:dyDescent="0.25">
      <c r="A12" s="1"/>
      <c r="B12" s="10">
        <v>42916</v>
      </c>
      <c r="C12" s="1">
        <v>93.654522909481599</v>
      </c>
      <c r="D12" s="1">
        <v>96.611911424327204</v>
      </c>
      <c r="E12" s="1">
        <v>100.877978050089</v>
      </c>
      <c r="F12" s="1">
        <v>103.121640484324</v>
      </c>
      <c r="G12" s="1"/>
      <c r="H12" s="1"/>
      <c r="I12" s="10">
        <v>42947</v>
      </c>
      <c r="J12" s="1">
        <v>10.1960713</v>
      </c>
      <c r="K12" s="1">
        <v>157.19347729</v>
      </c>
      <c r="L12" s="1"/>
      <c r="M12" s="1"/>
    </row>
    <row r="13" spans="1:13" x14ac:dyDescent="0.25">
      <c r="A13" s="1"/>
      <c r="B13" s="10">
        <v>42947</v>
      </c>
      <c r="C13" s="1">
        <v>94.645501689282497</v>
      </c>
      <c r="D13" s="1">
        <v>96.142087262928797</v>
      </c>
      <c r="E13" s="1">
        <v>101.110911002154</v>
      </c>
      <c r="F13" s="1">
        <v>103.709064430777</v>
      </c>
      <c r="G13" s="1"/>
      <c r="H13" s="1"/>
      <c r="I13" s="10">
        <v>42978</v>
      </c>
      <c r="J13" s="1">
        <v>9.0893669700000004</v>
      </c>
      <c r="K13" s="1">
        <v>53.846809960000002</v>
      </c>
      <c r="L13" s="1"/>
      <c r="M13" s="1"/>
    </row>
    <row r="14" spans="1:13" x14ac:dyDescent="0.25">
      <c r="A14" s="1"/>
      <c r="B14" s="10">
        <v>42978</v>
      </c>
      <c r="C14" s="1">
        <v>95.032053695587805</v>
      </c>
      <c r="D14" s="1">
        <v>96.902096935779198</v>
      </c>
      <c r="E14" s="1">
        <v>101.813201555459</v>
      </c>
      <c r="F14" s="1">
        <v>104.820708078495</v>
      </c>
      <c r="G14" s="1"/>
      <c r="H14" s="1"/>
      <c r="I14" s="10">
        <v>43008</v>
      </c>
      <c r="J14" s="1">
        <v>20.431728540000002</v>
      </c>
      <c r="K14" s="1">
        <v>177.94691402999999</v>
      </c>
      <c r="L14" s="1"/>
      <c r="M14" s="1"/>
    </row>
    <row r="15" spans="1:13" x14ac:dyDescent="0.25">
      <c r="A15" s="1"/>
      <c r="B15" s="10">
        <v>43007</v>
      </c>
      <c r="C15" s="1">
        <v>90.921048007751097</v>
      </c>
      <c r="D15" s="1">
        <v>92.753998687256001</v>
      </c>
      <c r="E15" s="1">
        <v>101.99329961701601</v>
      </c>
      <c r="F15" s="1">
        <v>105.352374805629</v>
      </c>
      <c r="G15" s="1"/>
      <c r="H15" s="1"/>
      <c r="I15" s="10">
        <v>43039</v>
      </c>
      <c r="J15" s="1">
        <v>15.34811028</v>
      </c>
      <c r="K15" s="1">
        <v>91.265455639999999</v>
      </c>
      <c r="L15" s="1"/>
      <c r="M15" s="1"/>
    </row>
    <row r="16" spans="1:13" x14ac:dyDescent="0.25">
      <c r="A16" s="1"/>
      <c r="B16" s="10">
        <v>43039</v>
      </c>
      <c r="C16" s="1">
        <v>94.102320818084607</v>
      </c>
      <c r="D16" s="1">
        <v>95.092755725982002</v>
      </c>
      <c r="E16" s="1">
        <v>101.97483037703</v>
      </c>
      <c r="F16" s="1">
        <v>105.71053219501999</v>
      </c>
      <c r="G16" s="1"/>
      <c r="H16" s="1"/>
      <c r="I16" s="10">
        <v>43069</v>
      </c>
      <c r="J16" s="1">
        <v>12.40419782</v>
      </c>
      <c r="K16" s="1">
        <v>162.15898164000001</v>
      </c>
      <c r="L16" s="1"/>
      <c r="M16" s="1"/>
    </row>
    <row r="17" spans="1:13" x14ac:dyDescent="0.25">
      <c r="A17" s="1"/>
      <c r="B17" s="10">
        <v>43069</v>
      </c>
      <c r="C17" s="1">
        <v>94.128425628900004</v>
      </c>
      <c r="D17" s="1">
        <v>95.041800532006803</v>
      </c>
      <c r="E17" s="1">
        <v>101.47441504884701</v>
      </c>
      <c r="F17" s="1">
        <v>105.57438528620401</v>
      </c>
      <c r="G17" s="1"/>
      <c r="H17" s="1"/>
      <c r="I17" s="10">
        <v>43100</v>
      </c>
      <c r="J17" s="1">
        <v>11.446999509999999</v>
      </c>
      <c r="K17" s="1">
        <v>360.99859469</v>
      </c>
      <c r="L17" s="1"/>
      <c r="M17" s="1"/>
    </row>
    <row r="18" spans="1:13" x14ac:dyDescent="0.25">
      <c r="A18" s="1"/>
      <c r="B18" s="10">
        <v>43098</v>
      </c>
      <c r="C18" s="1">
        <v>92.514947514269807</v>
      </c>
      <c r="D18" s="1">
        <v>93.002729125643398</v>
      </c>
      <c r="E18" s="1">
        <v>101.97336018877201</v>
      </c>
      <c r="F18" s="1">
        <v>106.453134338618</v>
      </c>
      <c r="G18" s="1"/>
      <c r="H18" s="1"/>
      <c r="I18" s="10">
        <v>43131</v>
      </c>
      <c r="J18" s="1">
        <v>12.880082379999999</v>
      </c>
      <c r="K18" s="1">
        <v>125.74811798</v>
      </c>
      <c r="L18" s="1"/>
      <c r="M18" s="1"/>
    </row>
    <row r="19" spans="1:13" x14ac:dyDescent="0.25">
      <c r="A19" s="1"/>
      <c r="B19" s="10">
        <v>43131</v>
      </c>
      <c r="C19" s="1">
        <v>94.619396878467001</v>
      </c>
      <c r="D19" s="1">
        <v>94.059833488789806</v>
      </c>
      <c r="E19" s="1">
        <v>103.17597418349401</v>
      </c>
      <c r="F19" s="1">
        <v>108.070284648243</v>
      </c>
      <c r="G19" s="1"/>
      <c r="H19" s="1"/>
      <c r="I19" s="10">
        <v>43159</v>
      </c>
      <c r="J19" s="1">
        <v>14.403913530000001</v>
      </c>
      <c r="K19" s="1">
        <v>159.87406594999999</v>
      </c>
      <c r="L19" s="1"/>
      <c r="M19" s="1"/>
    </row>
    <row r="20" spans="1:13" x14ac:dyDescent="0.25">
      <c r="A20" s="1"/>
      <c r="B20" s="10">
        <v>43159</v>
      </c>
      <c r="C20" s="1">
        <v>92.343760197191699</v>
      </c>
      <c r="D20" s="1">
        <v>91.7789408228832</v>
      </c>
      <c r="E20" s="1">
        <v>103.10246477061401</v>
      </c>
      <c r="F20" s="1">
        <v>108.339841524744</v>
      </c>
      <c r="G20" s="1"/>
      <c r="H20" s="1"/>
      <c r="I20" s="10">
        <v>43190</v>
      </c>
      <c r="J20" s="1">
        <v>12.78558906</v>
      </c>
      <c r="K20" s="1">
        <v>106.87643765</v>
      </c>
      <c r="L20" s="1"/>
      <c r="M20" s="1"/>
    </row>
    <row r="21" spans="1:13" x14ac:dyDescent="0.25">
      <c r="A21" s="1"/>
      <c r="B21" s="10">
        <v>43188</v>
      </c>
      <c r="C21" s="1">
        <v>90.612308418299506</v>
      </c>
      <c r="D21" s="1">
        <v>90.476560610771401</v>
      </c>
      <c r="E21" s="1">
        <v>103.07875798496001</v>
      </c>
      <c r="F21" s="1">
        <v>108.718112248957</v>
      </c>
      <c r="G21" s="1"/>
      <c r="H21" s="1"/>
      <c r="I21" s="10">
        <v>43220</v>
      </c>
      <c r="J21" s="1">
        <v>10.63949854</v>
      </c>
      <c r="K21" s="1">
        <v>100.67705746</v>
      </c>
      <c r="L21" s="1"/>
      <c r="M21" s="1"/>
    </row>
    <row r="22" spans="1:13" x14ac:dyDescent="0.25">
      <c r="A22" s="1"/>
      <c r="B22" s="10">
        <v>43220</v>
      </c>
      <c r="C22" s="1">
        <v>90.844741637675298</v>
      </c>
      <c r="D22" s="1">
        <v>91.145887311292995</v>
      </c>
      <c r="E22" s="1">
        <v>103.40330204282699</v>
      </c>
      <c r="F22" s="1">
        <v>109.435763673408</v>
      </c>
      <c r="G22" s="1"/>
      <c r="H22" s="1"/>
      <c r="I22" s="10">
        <v>43251</v>
      </c>
      <c r="J22" s="1">
        <v>14.422488120000001</v>
      </c>
      <c r="K22" s="1">
        <v>156.63399226999999</v>
      </c>
      <c r="L22" s="1"/>
      <c r="M22" s="1"/>
    </row>
    <row r="23" spans="1:13" x14ac:dyDescent="0.25">
      <c r="A23" s="1"/>
      <c r="B23" s="10">
        <v>43250</v>
      </c>
      <c r="C23" s="1">
        <v>93.074694900023601</v>
      </c>
      <c r="D23" s="1">
        <v>92.552768853421796</v>
      </c>
      <c r="E23" s="1">
        <v>103.180384748267</v>
      </c>
      <c r="F23" s="1">
        <v>109.60959126012</v>
      </c>
      <c r="G23" s="1"/>
      <c r="H23" s="1"/>
      <c r="I23" s="10">
        <v>43281</v>
      </c>
      <c r="J23" s="1">
        <v>13.21721503</v>
      </c>
      <c r="K23" s="1">
        <v>116.58283545</v>
      </c>
      <c r="L23" s="1"/>
      <c r="M23" s="1"/>
    </row>
    <row r="24" spans="1:13" x14ac:dyDescent="0.25">
      <c r="A24" s="1"/>
      <c r="B24" s="10">
        <v>43280</v>
      </c>
      <c r="C24" s="1">
        <v>91.190630380979599</v>
      </c>
      <c r="D24" s="1">
        <v>90.528379452102101</v>
      </c>
      <c r="E24" s="1">
        <v>102.65130074906099</v>
      </c>
      <c r="F24" s="1">
        <v>109.424306710534</v>
      </c>
      <c r="G24" s="1"/>
      <c r="H24" s="1"/>
      <c r="I24" s="10">
        <v>43312</v>
      </c>
      <c r="J24" s="1">
        <v>10.826190029999999</v>
      </c>
      <c r="K24" s="1">
        <v>116.28868647</v>
      </c>
      <c r="L24" s="1"/>
      <c r="M24" s="1"/>
    </row>
    <row r="25" spans="1:13" x14ac:dyDescent="0.25">
      <c r="A25" s="1"/>
      <c r="B25" s="10">
        <v>43312</v>
      </c>
      <c r="C25" s="1">
        <v>91.367339869576298</v>
      </c>
      <c r="D25" s="1">
        <v>91.322935019173002</v>
      </c>
      <c r="E25" s="1">
        <v>102.57981284503499</v>
      </c>
      <c r="F25" s="1">
        <v>109.72562483411301</v>
      </c>
      <c r="G25" s="1"/>
      <c r="H25" s="1"/>
      <c r="I25" s="10">
        <v>43343</v>
      </c>
      <c r="J25" s="1">
        <v>13.611631969999999</v>
      </c>
      <c r="K25" s="1">
        <v>29.610230529999999</v>
      </c>
      <c r="L25" s="1"/>
      <c r="M25" s="1"/>
    </row>
    <row r="26" spans="1:13" x14ac:dyDescent="0.25">
      <c r="A26" s="1"/>
      <c r="B26" s="10">
        <v>43343</v>
      </c>
      <c r="C26" s="1">
        <v>91.4792893467271</v>
      </c>
      <c r="D26" s="1">
        <v>91.741803986596196</v>
      </c>
      <c r="E26" s="1">
        <v>102.521005314731</v>
      </c>
      <c r="F26" s="1">
        <v>110.073216357742</v>
      </c>
      <c r="G26" s="1"/>
      <c r="H26" s="1"/>
      <c r="I26" s="10">
        <v>43373</v>
      </c>
      <c r="J26" s="1">
        <v>14.161244590000001</v>
      </c>
      <c r="K26" s="1">
        <v>122.97992816</v>
      </c>
      <c r="L26" s="1"/>
      <c r="M26" s="1"/>
    </row>
    <row r="27" spans="1:13" x14ac:dyDescent="0.25">
      <c r="A27" s="1"/>
      <c r="B27" s="10">
        <v>43371</v>
      </c>
      <c r="C27" s="1">
        <v>89.466708835976405</v>
      </c>
      <c r="D27" s="1">
        <v>89.895325940511995</v>
      </c>
      <c r="E27" s="1">
        <v>102.48379117445999</v>
      </c>
      <c r="F27" s="1">
        <v>110.357985534948</v>
      </c>
      <c r="G27" s="1"/>
      <c r="H27" s="1"/>
      <c r="I27" s="10">
        <v>43404</v>
      </c>
      <c r="J27" s="1">
        <v>15.82343094</v>
      </c>
      <c r="K27" s="1">
        <v>78.972970290000006</v>
      </c>
      <c r="L27" s="1"/>
      <c r="M27" s="1"/>
    </row>
    <row r="28" spans="1:13" x14ac:dyDescent="0.25">
      <c r="A28" s="1"/>
      <c r="B28" s="10">
        <v>43404</v>
      </c>
      <c r="C28" s="1">
        <v>89.315100127009998</v>
      </c>
      <c r="D28" s="1">
        <v>89.625004318236805</v>
      </c>
      <c r="E28" s="1">
        <v>102.176246168322</v>
      </c>
      <c r="F28" s="1">
        <v>110.423863071472</v>
      </c>
      <c r="G28" s="1"/>
      <c r="H28" s="1"/>
      <c r="I28" s="10">
        <v>43434</v>
      </c>
      <c r="J28" s="1">
        <v>16.45359148</v>
      </c>
      <c r="K28" s="1">
        <v>59.13251279</v>
      </c>
      <c r="L28" s="1"/>
      <c r="M28" s="1"/>
    </row>
    <row r="29" spans="1:13" x14ac:dyDescent="0.25">
      <c r="A29" s="1"/>
      <c r="B29" s="10">
        <v>43434</v>
      </c>
      <c r="C29" s="1">
        <v>86.817572553803501</v>
      </c>
      <c r="D29" s="1">
        <v>87.535841365253702</v>
      </c>
      <c r="E29" s="1">
        <v>102.21070370560901</v>
      </c>
      <c r="F29" s="1">
        <v>110.797487360742</v>
      </c>
      <c r="G29" s="1"/>
      <c r="H29" s="1"/>
      <c r="I29" s="10">
        <v>43465</v>
      </c>
      <c r="J29" s="1">
        <v>18.00894345</v>
      </c>
      <c r="K29" s="1">
        <v>206.23250146000001</v>
      </c>
      <c r="L29" s="1"/>
      <c r="M29" s="1"/>
    </row>
    <row r="30" spans="1:13" x14ac:dyDescent="0.25">
      <c r="A30" s="1"/>
      <c r="B30" s="10">
        <v>43462</v>
      </c>
      <c r="C30" s="1">
        <v>87.792988850233698</v>
      </c>
      <c r="D30" s="1">
        <v>87.838981587038404</v>
      </c>
      <c r="E30" s="1">
        <v>101.983927166874</v>
      </c>
      <c r="F30" s="1">
        <v>110.883796481058</v>
      </c>
      <c r="G30" s="1"/>
      <c r="H30" s="1"/>
      <c r="I30" s="10">
        <v>43496</v>
      </c>
      <c r="J30" s="1">
        <v>10.575776510000001</v>
      </c>
      <c r="K30" s="1">
        <v>232.70434551</v>
      </c>
      <c r="L30" s="1"/>
      <c r="M30" s="1"/>
    </row>
    <row r="31" spans="1:13" x14ac:dyDescent="0.25">
      <c r="A31" s="1"/>
      <c r="B31" s="10">
        <v>43496</v>
      </c>
      <c r="C31" s="1">
        <v>88.444605089434106</v>
      </c>
      <c r="D31" s="1">
        <v>88.167167582132905</v>
      </c>
      <c r="E31" s="1">
        <v>101.83360041753301</v>
      </c>
      <c r="F31" s="1">
        <v>111.09918738308301</v>
      </c>
      <c r="G31" s="1"/>
      <c r="H31" s="1"/>
      <c r="I31" s="10">
        <v>43524</v>
      </c>
      <c r="J31" s="1">
        <v>9.7793261000000005</v>
      </c>
      <c r="K31" s="1">
        <v>149.32856638999999</v>
      </c>
      <c r="L31" s="1"/>
      <c r="M31" s="1"/>
    </row>
    <row r="32" spans="1:13" x14ac:dyDescent="0.25">
      <c r="A32" s="1"/>
      <c r="B32" s="10">
        <v>43524</v>
      </c>
      <c r="C32" s="1">
        <v>90.311601078329502</v>
      </c>
      <c r="D32" s="1">
        <v>90.465333195149697</v>
      </c>
      <c r="E32" s="1">
        <v>101.898564361166</v>
      </c>
      <c r="F32" s="1">
        <v>111.480258698222</v>
      </c>
      <c r="G32" s="1"/>
      <c r="H32" s="1"/>
      <c r="I32" s="10">
        <v>43555</v>
      </c>
      <c r="J32" s="1">
        <v>16.186982709999999</v>
      </c>
      <c r="K32" s="1">
        <v>107.14409123</v>
      </c>
      <c r="L32" s="1"/>
      <c r="M32" s="1"/>
    </row>
    <row r="33" spans="1:13" x14ac:dyDescent="0.25">
      <c r="A33" s="1"/>
      <c r="B33" s="10">
        <v>43553</v>
      </c>
      <c r="C33" s="1">
        <v>90.252865253994798</v>
      </c>
      <c r="D33" s="1">
        <v>90.530106746813104</v>
      </c>
      <c r="E33" s="1">
        <v>103.36443394076601</v>
      </c>
      <c r="F33" s="1">
        <v>113.360664554767</v>
      </c>
      <c r="G33" s="1"/>
      <c r="H33" s="1"/>
      <c r="I33" s="10">
        <v>43585</v>
      </c>
      <c r="J33" s="1">
        <v>13.006761900000001</v>
      </c>
      <c r="K33" s="1">
        <v>113.36515017000001</v>
      </c>
      <c r="L33" s="1"/>
      <c r="M33" s="1"/>
    </row>
    <row r="34" spans="1:13" x14ac:dyDescent="0.25">
      <c r="A34" s="1"/>
      <c r="B34" s="10">
        <v>43585</v>
      </c>
      <c r="C34" s="1">
        <v>92.269461889486294</v>
      </c>
      <c r="D34" s="1">
        <v>93.697101599474905</v>
      </c>
      <c r="E34" s="1">
        <v>103.777373067621</v>
      </c>
      <c r="F34" s="1">
        <v>114.115041910207</v>
      </c>
      <c r="G34" s="1"/>
      <c r="H34" s="1"/>
      <c r="I34" s="10">
        <v>43616</v>
      </c>
      <c r="J34" s="1">
        <v>23.55925057</v>
      </c>
      <c r="K34" s="1">
        <v>86.344108509999998</v>
      </c>
      <c r="L34" s="1"/>
      <c r="M34" s="1"/>
    </row>
    <row r="35" spans="1:13" x14ac:dyDescent="0.25">
      <c r="A35" s="1"/>
      <c r="B35" s="10">
        <v>43616</v>
      </c>
      <c r="C35" s="1">
        <v>92.933126502909204</v>
      </c>
      <c r="D35" s="1">
        <v>93.738556672539502</v>
      </c>
      <c r="E35" s="1">
        <v>103.819549093261</v>
      </c>
      <c r="F35" s="1">
        <v>114.474154046504</v>
      </c>
      <c r="G35" s="1"/>
      <c r="H35" s="1"/>
      <c r="I35" s="10">
        <v>43646</v>
      </c>
      <c r="J35" s="1">
        <v>16.613668390000001</v>
      </c>
      <c r="K35" s="1">
        <v>46.486637020000003</v>
      </c>
      <c r="L35" s="1"/>
      <c r="M35" s="1"/>
    </row>
    <row r="36" spans="1:13" x14ac:dyDescent="0.25">
      <c r="A36" s="1"/>
      <c r="B36" s="10">
        <v>43644</v>
      </c>
      <c r="C36" s="1">
        <v>94.535058258909501</v>
      </c>
      <c r="D36" s="1">
        <v>95.231802950219404</v>
      </c>
      <c r="E36" s="1">
        <v>105.523956717658</v>
      </c>
      <c r="F36" s="1">
        <v>116.609540976782</v>
      </c>
      <c r="G36" s="1"/>
      <c r="H36" s="1"/>
      <c r="I36" s="10">
        <v>43677</v>
      </c>
      <c r="J36" s="1">
        <v>13.645772300000001</v>
      </c>
      <c r="K36" s="1">
        <v>90.668894010000002</v>
      </c>
      <c r="L36" s="1"/>
      <c r="M36" s="1"/>
    </row>
    <row r="37" spans="1:13" x14ac:dyDescent="0.25">
      <c r="A37" s="1"/>
      <c r="B37" s="10">
        <v>43677</v>
      </c>
      <c r="C37" s="1">
        <v>95.964296651053999</v>
      </c>
      <c r="D37" s="1">
        <v>95.785400905102406</v>
      </c>
      <c r="E37" s="1">
        <v>106.68825393091601</v>
      </c>
      <c r="F37" s="1">
        <v>118.183154827487</v>
      </c>
      <c r="G37" s="1"/>
      <c r="H37" s="1"/>
      <c r="I37" s="10">
        <v>43708</v>
      </c>
      <c r="J37" s="1">
        <v>11.63095577</v>
      </c>
      <c r="K37" s="1">
        <v>37.07334934</v>
      </c>
      <c r="L37" s="1"/>
      <c r="M37" s="1"/>
    </row>
    <row r="38" spans="1:13" x14ac:dyDescent="0.25">
      <c r="A38" s="1"/>
      <c r="B38" s="10">
        <v>43707</v>
      </c>
      <c r="C38" s="1">
        <v>94.045593056120296</v>
      </c>
      <c r="D38" s="1">
        <v>94.007151000103605</v>
      </c>
      <c r="E38" s="1">
        <v>107.094760984144</v>
      </c>
      <c r="F38" s="1">
        <v>118.93384049489001</v>
      </c>
      <c r="G38" s="1"/>
      <c r="H38" s="1"/>
      <c r="I38" s="10">
        <v>43738</v>
      </c>
      <c r="J38" s="1">
        <v>19.444990099999998</v>
      </c>
      <c r="K38" s="1">
        <v>157.75118151000001</v>
      </c>
      <c r="L38" s="1"/>
      <c r="M38" s="1"/>
    </row>
    <row r="39" spans="1:13" x14ac:dyDescent="0.25">
      <c r="A39" s="1"/>
      <c r="B39" s="10">
        <v>43738</v>
      </c>
      <c r="C39" s="1">
        <v>98.572769670225995</v>
      </c>
      <c r="D39" s="1">
        <v>100.716827305075</v>
      </c>
      <c r="E39" s="1">
        <v>107.41682409932601</v>
      </c>
      <c r="F39" s="1">
        <v>119.57428471953</v>
      </c>
      <c r="G39" s="1"/>
      <c r="H39" s="1"/>
      <c r="I39" s="10">
        <v>43769</v>
      </c>
      <c r="J39" s="1">
        <v>17.20995315</v>
      </c>
      <c r="K39" s="1">
        <v>61.156155740000003</v>
      </c>
      <c r="L39" s="1"/>
      <c r="M39" s="1"/>
    </row>
    <row r="40" spans="1:13" x14ac:dyDescent="0.25">
      <c r="A40" s="1"/>
      <c r="B40" s="10">
        <v>43769</v>
      </c>
      <c r="C40" s="1">
        <v>100.000502015593</v>
      </c>
      <c r="D40" s="1">
        <v>101.912115245103</v>
      </c>
      <c r="E40" s="1">
        <v>107.141163801025</v>
      </c>
      <c r="F40" s="1">
        <v>119.598917189709</v>
      </c>
      <c r="G40" s="1"/>
      <c r="H40" s="1"/>
      <c r="I40" s="10">
        <v>43799</v>
      </c>
      <c r="J40" s="1">
        <v>15.402282810000001</v>
      </c>
      <c r="K40" s="1">
        <v>54.75641306</v>
      </c>
      <c r="L40" s="1"/>
      <c r="M40" s="1"/>
    </row>
    <row r="41" spans="1:13" x14ac:dyDescent="0.25">
      <c r="A41" s="1"/>
      <c r="B41" s="10">
        <v>43798</v>
      </c>
      <c r="C41" s="1">
        <v>100.18273367570799</v>
      </c>
      <c r="D41" s="1">
        <v>102.35775728054701</v>
      </c>
      <c r="E41" s="1">
        <v>106.538570388938</v>
      </c>
      <c r="F41" s="1">
        <v>119.209125852828</v>
      </c>
      <c r="G41" s="1"/>
      <c r="H41" s="1"/>
      <c r="I41" s="10">
        <v>43830</v>
      </c>
      <c r="J41" s="1">
        <v>12.246675590000001</v>
      </c>
      <c r="K41" s="1">
        <v>144.83287620999999</v>
      </c>
      <c r="L41" s="1"/>
      <c r="M41" s="1"/>
    </row>
    <row r="42" spans="1:13" x14ac:dyDescent="0.25">
      <c r="A42" s="1"/>
      <c r="B42" s="10">
        <v>43829</v>
      </c>
      <c r="C42" s="1">
        <v>101.27813169877101</v>
      </c>
      <c r="D42" s="1">
        <v>103.62818254050499</v>
      </c>
      <c r="E42" s="1">
        <v>106.21255614281399</v>
      </c>
      <c r="F42" s="1">
        <v>119.142484518779</v>
      </c>
      <c r="G42" s="1"/>
      <c r="H42" s="1"/>
      <c r="I42" s="10">
        <v>43861</v>
      </c>
      <c r="J42" s="1">
        <v>17.072175730000001</v>
      </c>
      <c r="K42" s="1">
        <v>110.9934002</v>
      </c>
      <c r="L42" s="1"/>
      <c r="M42" s="1"/>
    </row>
    <row r="43" spans="1:13" x14ac:dyDescent="0.25">
      <c r="A43" s="1"/>
      <c r="B43" s="10">
        <v>43861</v>
      </c>
      <c r="C43" s="1">
        <v>102.487487261354</v>
      </c>
      <c r="D43" s="1">
        <v>105.06874632949901</v>
      </c>
      <c r="E43" s="1">
        <v>106.13417673133</v>
      </c>
      <c r="F43" s="1">
        <v>119.381553144077</v>
      </c>
      <c r="G43" s="1"/>
      <c r="H43" s="1"/>
      <c r="I43" s="10">
        <v>43890</v>
      </c>
      <c r="J43" s="1">
        <v>34.69522705</v>
      </c>
      <c r="K43" s="1">
        <v>45.428926660000002</v>
      </c>
      <c r="L43" s="1"/>
      <c r="M43" s="1"/>
    </row>
    <row r="44" spans="1:13" x14ac:dyDescent="0.25">
      <c r="A44" s="1"/>
      <c r="B44" s="10">
        <v>43889</v>
      </c>
      <c r="C44" s="1">
        <v>93.545585525886395</v>
      </c>
      <c r="D44" s="1">
        <v>96.567865409196102</v>
      </c>
      <c r="E44" s="1">
        <v>105.662246300639</v>
      </c>
      <c r="F44" s="1">
        <v>119.13230055178001</v>
      </c>
      <c r="G44" s="1"/>
      <c r="H44" s="1"/>
      <c r="I44" s="10">
        <v>43921</v>
      </c>
      <c r="J44" s="1">
        <v>58.887518100000001</v>
      </c>
      <c r="K44" s="1">
        <v>890.64375790999998</v>
      </c>
      <c r="L44" s="1"/>
      <c r="M44" s="1"/>
    </row>
    <row r="45" spans="1:13" x14ac:dyDescent="0.25">
      <c r="A45" s="1"/>
      <c r="B45" s="10">
        <v>43921</v>
      </c>
      <c r="C45" s="1">
        <v>74.323910500660105</v>
      </c>
      <c r="D45" s="1">
        <v>79.219780979030602</v>
      </c>
      <c r="E45" s="1">
        <v>102.099153171564</v>
      </c>
      <c r="F45" s="1">
        <v>115.399940296493</v>
      </c>
      <c r="G45" s="1"/>
      <c r="H45" s="1"/>
      <c r="I45" s="10">
        <v>43951</v>
      </c>
      <c r="J45" s="1">
        <v>28.007538719999999</v>
      </c>
      <c r="K45" s="1">
        <v>1508.4565426199999</v>
      </c>
      <c r="L45" s="1"/>
      <c r="M45" s="1"/>
    </row>
    <row r="46" spans="1:13" x14ac:dyDescent="0.25">
      <c r="A46" s="1"/>
      <c r="B46" s="10">
        <v>43951</v>
      </c>
      <c r="C46" s="1">
        <v>77.526267965882994</v>
      </c>
      <c r="D46" s="1">
        <v>82.363457353093594</v>
      </c>
      <c r="E46" s="1">
        <v>103.157596830274</v>
      </c>
      <c r="F46" s="1">
        <v>116.893100807907</v>
      </c>
      <c r="G46" s="1"/>
      <c r="H46" s="1"/>
      <c r="I46" s="10">
        <v>43982</v>
      </c>
      <c r="J46" s="1">
        <v>12.59353578</v>
      </c>
      <c r="K46" s="1">
        <v>53.108420670000001</v>
      </c>
      <c r="L46" s="1"/>
      <c r="M46" s="1"/>
    </row>
    <row r="47" spans="1:13" x14ac:dyDescent="0.25">
      <c r="A47" s="1"/>
      <c r="B47" s="10">
        <v>43980</v>
      </c>
      <c r="C47" s="1">
        <v>82.098123967730402</v>
      </c>
      <c r="D47" s="1">
        <v>87.734480257021403</v>
      </c>
      <c r="E47" s="1">
        <v>101.47367995471799</v>
      </c>
      <c r="F47" s="1">
        <v>115.255709863872</v>
      </c>
      <c r="G47" s="1"/>
      <c r="H47" s="1"/>
      <c r="I47" s="10">
        <v>44012</v>
      </c>
      <c r="J47" s="1">
        <v>14.27345257</v>
      </c>
      <c r="K47" s="1">
        <v>388.26653995999999</v>
      </c>
      <c r="L47" s="1"/>
      <c r="M47" s="1"/>
    </row>
    <row r="48" spans="1:13" x14ac:dyDescent="0.25">
      <c r="A48" s="1"/>
      <c r="B48" s="10">
        <v>44012</v>
      </c>
      <c r="C48" s="1">
        <v>81.404338418751294</v>
      </c>
      <c r="D48" s="1">
        <v>87.463294987390697</v>
      </c>
      <c r="E48" s="1">
        <v>102.196645030396</v>
      </c>
      <c r="F48" s="1">
        <v>116.303958317023</v>
      </c>
      <c r="G48" s="1"/>
      <c r="H48" s="1"/>
      <c r="I48" s="10">
        <v>44043</v>
      </c>
      <c r="J48" s="1">
        <v>11.534997049999999</v>
      </c>
      <c r="K48" s="1">
        <v>123.10320949</v>
      </c>
      <c r="L48" s="1"/>
      <c r="M48" s="1"/>
    </row>
    <row r="49" spans="1:13" x14ac:dyDescent="0.25">
      <c r="A49" s="1"/>
      <c r="B49" s="10">
        <v>44043</v>
      </c>
      <c r="C49" s="1">
        <v>79.005707917287907</v>
      </c>
      <c r="D49" s="1">
        <v>84.076070059073501</v>
      </c>
      <c r="E49" s="1">
        <v>102.786190521696</v>
      </c>
      <c r="F49" s="1">
        <v>117.22859887072499</v>
      </c>
      <c r="G49" s="1"/>
      <c r="H49" s="1"/>
      <c r="I49" s="10">
        <v>44074</v>
      </c>
      <c r="J49" s="1">
        <v>14.353851329999999</v>
      </c>
      <c r="K49" s="1">
        <v>14.562853179999999</v>
      </c>
      <c r="L49" s="1"/>
      <c r="M49" s="1"/>
    </row>
    <row r="50" spans="1:13" x14ac:dyDescent="0.25">
      <c r="A50" s="1"/>
      <c r="B50" s="10">
        <v>44074</v>
      </c>
      <c r="C50" s="1">
        <v>81.180439464449805</v>
      </c>
      <c r="D50" s="1">
        <v>86.338826130514406</v>
      </c>
      <c r="E50" s="1">
        <v>102.91896689871101</v>
      </c>
      <c r="F50" s="1">
        <v>117.60018636659601</v>
      </c>
      <c r="G50" s="1"/>
      <c r="H50" s="1"/>
      <c r="I50" s="10">
        <v>44104</v>
      </c>
      <c r="J50" s="1">
        <v>14.06129962</v>
      </c>
      <c r="K50" s="1">
        <v>62.299549880000001</v>
      </c>
      <c r="L50" s="1"/>
      <c r="M50" s="1"/>
    </row>
    <row r="51" spans="1:13" x14ac:dyDescent="0.25">
      <c r="A51" s="1"/>
      <c r="B51" s="10">
        <v>44104</v>
      </c>
      <c r="C51" s="1">
        <v>80.751216132773095</v>
      </c>
      <c r="D51" s="1">
        <v>86.515873838394299</v>
      </c>
      <c r="E51" s="1">
        <v>103.163201923006</v>
      </c>
      <c r="F51" s="1">
        <v>118.112885455195</v>
      </c>
      <c r="G51" s="1"/>
      <c r="H51" s="1"/>
      <c r="I51" s="10">
        <v>44135</v>
      </c>
      <c r="J51" s="1">
        <v>10.934319199999999</v>
      </c>
      <c r="K51" s="1">
        <v>35.466001480000003</v>
      </c>
      <c r="L51" s="1"/>
      <c r="M51" s="1"/>
    </row>
    <row r="52" spans="1:13" x14ac:dyDescent="0.25">
      <c r="A52" s="1"/>
      <c r="B52" s="10">
        <v>44134</v>
      </c>
      <c r="C52" s="1">
        <v>79.051391336214905</v>
      </c>
      <c r="D52" s="1">
        <v>85.582271047086095</v>
      </c>
      <c r="E52" s="1">
        <v>102.869715592082</v>
      </c>
      <c r="F52" s="1">
        <v>118.028995027042</v>
      </c>
      <c r="G52" s="1"/>
      <c r="H52" s="1"/>
      <c r="I52" s="10">
        <v>44165</v>
      </c>
      <c r="J52" s="1">
        <v>19.89721248</v>
      </c>
      <c r="K52" s="1">
        <v>77.990502730000003</v>
      </c>
      <c r="L52" s="1"/>
      <c r="M52" s="1"/>
    </row>
    <row r="53" spans="1:13" x14ac:dyDescent="0.25">
      <c r="A53" s="1"/>
      <c r="B53" s="10">
        <v>44165</v>
      </c>
      <c r="C53" s="1">
        <v>85.461628438179304</v>
      </c>
      <c r="D53" s="1">
        <v>91.975852419939898</v>
      </c>
      <c r="E53" s="1">
        <v>103.03226328131301</v>
      </c>
      <c r="F53" s="1">
        <v>118.443164234926</v>
      </c>
      <c r="G53" s="1"/>
      <c r="H53" s="1"/>
      <c r="I53" s="10">
        <v>44196</v>
      </c>
      <c r="J53" s="1">
        <v>13.88570904</v>
      </c>
      <c r="K53" s="1">
        <v>13.17769361</v>
      </c>
      <c r="L53" s="1"/>
      <c r="M53" s="1"/>
    </row>
    <row r="54" spans="1:13" x14ac:dyDescent="0.25">
      <c r="A54" s="1"/>
      <c r="B54" s="10">
        <v>44195</v>
      </c>
      <c r="C54" s="1">
        <v>87.315070006074393</v>
      </c>
      <c r="D54" s="1">
        <v>93.948422979928793</v>
      </c>
      <c r="E54" s="1">
        <v>103.24369473010999</v>
      </c>
      <c r="F54" s="1">
        <v>118.9530627326</v>
      </c>
      <c r="G54" s="1"/>
      <c r="H54" s="1"/>
      <c r="I54" s="10">
        <v>44227</v>
      </c>
      <c r="J54" s="1">
        <v>14.27341259</v>
      </c>
      <c r="K54" s="1">
        <v>26.810172519999998</v>
      </c>
      <c r="L54" s="1"/>
      <c r="M54" s="1"/>
    </row>
    <row r="55" spans="1:13" x14ac:dyDescent="0.25">
      <c r="A55" s="1"/>
      <c r="B55" s="10">
        <v>44225</v>
      </c>
      <c r="C55" s="1">
        <v>89.672033213351597</v>
      </c>
      <c r="D55" s="1">
        <v>96.372681106850493</v>
      </c>
      <c r="E55" s="1">
        <v>103.308566786977</v>
      </c>
      <c r="F55" s="1">
        <v>119.262464379984</v>
      </c>
      <c r="G55" s="1"/>
      <c r="H55" s="1"/>
      <c r="I55" s="10">
        <v>44255</v>
      </c>
      <c r="J55" s="1">
        <v>15.763968650000001</v>
      </c>
      <c r="K55" s="1">
        <v>51.754637180000003</v>
      </c>
      <c r="L55" s="1"/>
      <c r="M55" s="1"/>
    </row>
    <row r="56" spans="1:13" x14ac:dyDescent="0.25">
      <c r="A56" s="1"/>
      <c r="B56" s="10">
        <v>44253</v>
      </c>
      <c r="C56" s="1">
        <v>91.878391742847498</v>
      </c>
      <c r="D56" s="1">
        <v>97.811517601133104</v>
      </c>
      <c r="E56" s="1">
        <v>103.168623242206</v>
      </c>
      <c r="F56" s="1">
        <v>119.33025141032</v>
      </c>
      <c r="G56" s="1"/>
      <c r="H56" s="1"/>
      <c r="I56" s="10">
        <v>44286</v>
      </c>
      <c r="J56" s="1">
        <v>14.07800568</v>
      </c>
      <c r="K56" s="1">
        <v>106.83441988</v>
      </c>
      <c r="L56" s="1"/>
      <c r="M56" s="1"/>
    </row>
    <row r="57" spans="1:13" x14ac:dyDescent="0.25">
      <c r="A57" s="1"/>
      <c r="B57" s="10">
        <v>44286</v>
      </c>
      <c r="C57" s="1">
        <v>93.988363278563398</v>
      </c>
      <c r="D57" s="1">
        <v>101.654748333161</v>
      </c>
      <c r="E57" s="1">
        <v>102.517421730853</v>
      </c>
      <c r="F57" s="1">
        <v>118.837220107988</v>
      </c>
      <c r="G57" s="1"/>
      <c r="H57" s="1"/>
      <c r="I57" s="10">
        <v>44316</v>
      </c>
      <c r="J57" s="1">
        <v>11.881975819999999</v>
      </c>
      <c r="K57" s="1">
        <v>41.913855750000003</v>
      </c>
      <c r="L57" s="1"/>
      <c r="M57" s="1"/>
    </row>
    <row r="58" spans="1:13" x14ac:dyDescent="0.25">
      <c r="A58" s="1"/>
      <c r="B58" s="10">
        <v>44316</v>
      </c>
      <c r="C58" s="1">
        <v>95.057154475217999</v>
      </c>
      <c r="D58" s="1">
        <v>101.732476595157</v>
      </c>
      <c r="E58" s="1">
        <v>102.53111285900199</v>
      </c>
      <c r="F58" s="1">
        <v>119.119188694269</v>
      </c>
      <c r="G58" s="1"/>
      <c r="H58" s="1"/>
      <c r="I58" s="10">
        <v>44347</v>
      </c>
      <c r="J58" s="1">
        <v>19.719296530000001</v>
      </c>
      <c r="K58" s="1">
        <v>66.00727148</v>
      </c>
      <c r="L58" s="1"/>
      <c r="M58" s="1"/>
    </row>
    <row r="59" spans="1:13" x14ac:dyDescent="0.25">
      <c r="A59" s="1"/>
      <c r="B59" s="10">
        <v>44347</v>
      </c>
      <c r="C59" s="1">
        <v>97.031581800930695</v>
      </c>
      <c r="D59" s="1">
        <v>103.363042802363</v>
      </c>
      <c r="E59" s="1">
        <v>102.752835625602</v>
      </c>
      <c r="F59" s="1">
        <v>119.61782117845</v>
      </c>
      <c r="G59" s="1"/>
      <c r="H59" s="1"/>
      <c r="I59" s="10">
        <v>44377</v>
      </c>
      <c r="J59" s="1">
        <v>12.018265299999999</v>
      </c>
      <c r="K59" s="1">
        <v>44.708075229999999</v>
      </c>
      <c r="L59" s="1"/>
      <c r="M59" s="1"/>
    </row>
    <row r="60" spans="1:13" x14ac:dyDescent="0.25">
      <c r="A60" s="1"/>
      <c r="B60" s="10">
        <v>44377</v>
      </c>
      <c r="C60" s="1">
        <v>99.4236860996903</v>
      </c>
      <c r="D60" s="1">
        <v>105.219884616713</v>
      </c>
      <c r="E60" s="1">
        <v>102.706524695487</v>
      </c>
      <c r="F60" s="1">
        <v>119.78973927135</v>
      </c>
      <c r="G60" s="1"/>
      <c r="H60" s="1"/>
      <c r="I60" s="10">
        <v>44408</v>
      </c>
      <c r="J60" s="1">
        <v>12.967684439999999</v>
      </c>
      <c r="K60" s="1">
        <v>58.54728858</v>
      </c>
      <c r="L60" s="1"/>
      <c r="M60" s="1"/>
    </row>
    <row r="61" spans="1:13" x14ac:dyDescent="0.25">
      <c r="A61" s="1"/>
      <c r="B61" s="10">
        <v>44407</v>
      </c>
      <c r="C61" s="1">
        <v>97.808199922689596</v>
      </c>
      <c r="D61" s="1">
        <v>103.443362006426</v>
      </c>
      <c r="E61" s="1">
        <v>102.67831545829399</v>
      </c>
      <c r="F61" s="1">
        <v>119.993418611327</v>
      </c>
      <c r="G61" s="1"/>
      <c r="H61" s="1"/>
      <c r="I61" s="10">
        <v>44439</v>
      </c>
      <c r="J61" s="1">
        <v>10.34455262</v>
      </c>
      <c r="K61" s="1">
        <v>18.103715439999998</v>
      </c>
      <c r="L61" s="1"/>
      <c r="M61" s="1"/>
    </row>
    <row r="62" spans="1:13" x14ac:dyDescent="0.25">
      <c r="A62" s="1"/>
      <c r="B62" s="10">
        <v>44439</v>
      </c>
      <c r="C62" s="1">
        <v>98.773575907267698</v>
      </c>
      <c r="D62" s="1">
        <v>104.26987252565</v>
      </c>
      <c r="E62" s="1">
        <v>102.75228430500501</v>
      </c>
      <c r="F62" s="1">
        <v>120.301801862011</v>
      </c>
      <c r="G62" s="1"/>
      <c r="H62" s="1"/>
      <c r="I62" s="10">
        <v>44469</v>
      </c>
      <c r="J62" s="1">
        <v>23.62196007</v>
      </c>
      <c r="K62" s="1">
        <v>104.25083623</v>
      </c>
      <c r="L62" s="1"/>
      <c r="M62" s="1"/>
    </row>
    <row r="63" spans="1:13" x14ac:dyDescent="0.25">
      <c r="A63" s="1"/>
      <c r="B63" s="10">
        <v>44469</v>
      </c>
      <c r="C63" s="1">
        <v>100.364965335823</v>
      </c>
      <c r="D63" s="1">
        <v>106.10253221404599</v>
      </c>
      <c r="E63" s="1">
        <v>102.735744687107</v>
      </c>
      <c r="F63" s="1">
        <v>120.506181349719</v>
      </c>
      <c r="G63" s="1"/>
      <c r="H63" s="1"/>
      <c r="I63" s="10">
        <v>44500</v>
      </c>
      <c r="J63" s="1">
        <v>22.920596880000002</v>
      </c>
      <c r="K63" s="1">
        <v>99.348405389999996</v>
      </c>
      <c r="L63" s="1"/>
      <c r="M63" s="1"/>
    </row>
    <row r="64" spans="1:13" x14ac:dyDescent="0.25">
      <c r="A64" s="1"/>
      <c r="B64" s="10">
        <v>44498</v>
      </c>
      <c r="C64" s="1">
        <v>102.03517121241801</v>
      </c>
      <c r="D64" s="1">
        <v>107.934328255087</v>
      </c>
      <c r="E64" s="1">
        <v>102.306817262951</v>
      </c>
      <c r="F64" s="1">
        <v>120.21485624375801</v>
      </c>
      <c r="G64" s="1"/>
      <c r="H64" s="1"/>
      <c r="I64" s="10">
        <v>44530</v>
      </c>
      <c r="J64" s="1">
        <v>13.600084280000001</v>
      </c>
      <c r="K64" s="1">
        <v>27.205992850000001</v>
      </c>
      <c r="L64" s="1"/>
      <c r="M64" s="1"/>
    </row>
    <row r="65" spans="1:13" x14ac:dyDescent="0.25">
      <c r="A65" s="1"/>
      <c r="B65" s="10">
        <v>44530</v>
      </c>
      <c r="C65" s="1">
        <v>99.449288894913096</v>
      </c>
      <c r="D65" s="1">
        <v>104.794970117801</v>
      </c>
      <c r="E65" s="1">
        <v>102.150242213515</v>
      </c>
      <c r="F65" s="1">
        <v>120.23484227899399</v>
      </c>
      <c r="G65" s="1"/>
      <c r="H65" s="1"/>
      <c r="I65" s="10">
        <v>44561</v>
      </c>
      <c r="J65" s="1">
        <v>14.607439149999999</v>
      </c>
      <c r="K65" s="1">
        <v>97.869775820000001</v>
      </c>
      <c r="L65" s="1"/>
      <c r="M65" s="1"/>
    </row>
    <row r="66" spans="1:13" x14ac:dyDescent="0.25">
      <c r="A66" s="1"/>
      <c r="B66" s="10">
        <v>44560</v>
      </c>
      <c r="C66" s="1">
        <v>104.38661224817599</v>
      </c>
      <c r="D66" s="1">
        <v>109.01906933361001</v>
      </c>
      <c r="E66" s="1">
        <v>101.586884450554</v>
      </c>
      <c r="F66" s="1">
        <v>119.802596529686</v>
      </c>
      <c r="G66" s="1"/>
      <c r="H66" s="1"/>
      <c r="I66" s="10">
        <v>44592</v>
      </c>
      <c r="J66" s="1">
        <v>19.779506699999999</v>
      </c>
      <c r="K66" s="1">
        <v>59.941205830000001</v>
      </c>
      <c r="L66" s="1"/>
      <c r="M66" s="1"/>
    </row>
    <row r="67" spans="1:13" x14ac:dyDescent="0.25">
      <c r="A67" s="1"/>
      <c r="B67" s="10">
        <v>44592</v>
      </c>
      <c r="C67" s="1">
        <v>107.060347294387</v>
      </c>
      <c r="D67" s="1">
        <v>112.405430614571</v>
      </c>
      <c r="E67" s="1">
        <v>100.48029212640699</v>
      </c>
      <c r="F67" s="1">
        <v>118.71991353812</v>
      </c>
      <c r="G67" s="1"/>
      <c r="H67" s="1"/>
      <c r="I67" s="10">
        <v>44620</v>
      </c>
      <c r="J67" s="1">
        <v>20.504915149999999</v>
      </c>
      <c r="K67" s="1">
        <v>189.25550239</v>
      </c>
      <c r="L67" s="1"/>
      <c r="M67" s="1"/>
    </row>
    <row r="68" spans="1:13" x14ac:dyDescent="0.25">
      <c r="A68" s="1"/>
      <c r="B68" s="10">
        <v>44620</v>
      </c>
      <c r="C68" s="1">
        <v>100.387054021898</v>
      </c>
      <c r="D68" s="1">
        <v>104.271599820361</v>
      </c>
      <c r="E68" s="1">
        <v>97.307166432661703</v>
      </c>
      <c r="F68" s="1">
        <v>115.20771791939001</v>
      </c>
      <c r="G68" s="1"/>
      <c r="H68" s="1"/>
      <c r="I68" s="10">
        <v>44651</v>
      </c>
      <c r="J68" s="1">
        <v>27.636026260000001</v>
      </c>
      <c r="K68" s="1">
        <v>110.71797728999999</v>
      </c>
      <c r="L68" s="1"/>
      <c r="M68" s="1"/>
    </row>
    <row r="69" spans="1:13" x14ac:dyDescent="0.25">
      <c r="A69" s="1"/>
      <c r="B69" s="10">
        <v>44651</v>
      </c>
      <c r="C69" s="1">
        <v>105.346466061236</v>
      </c>
      <c r="D69" s="1">
        <v>108.80315749473201</v>
      </c>
      <c r="E69" s="1">
        <v>95.628211442475205</v>
      </c>
      <c r="F69" s="1">
        <v>113.45569369682499</v>
      </c>
      <c r="G69" s="1"/>
      <c r="H69" s="1"/>
      <c r="I69" s="10">
        <v>44681</v>
      </c>
      <c r="J69" s="1">
        <v>16.85127735</v>
      </c>
      <c r="K69" s="1">
        <v>26.178314069999999</v>
      </c>
      <c r="L69" s="1"/>
      <c r="M69" s="1"/>
    </row>
    <row r="70" spans="1:13" x14ac:dyDescent="0.25">
      <c r="A70" s="1"/>
      <c r="B70" s="10">
        <v>44680</v>
      </c>
      <c r="C70" s="1">
        <v>106.89518416442</v>
      </c>
      <c r="D70" s="1">
        <v>110.410405223339</v>
      </c>
      <c r="E70" s="1">
        <v>94.886685240044997</v>
      </c>
      <c r="F70" s="1">
        <v>112.783679174488</v>
      </c>
      <c r="G70" s="1"/>
      <c r="H70" s="1"/>
      <c r="I70" s="10">
        <v>44712</v>
      </c>
      <c r="J70" s="1">
        <v>17.57522994</v>
      </c>
      <c r="K70" s="1">
        <v>23.59468012</v>
      </c>
      <c r="L70" s="1"/>
      <c r="M70" s="1"/>
    </row>
    <row r="71" spans="1:13" x14ac:dyDescent="0.25">
      <c r="A71" s="1"/>
      <c r="B71" s="10">
        <v>44712</v>
      </c>
      <c r="C71" s="1">
        <v>104.33791673569399</v>
      </c>
      <c r="D71" s="1">
        <v>106.821086813832</v>
      </c>
      <c r="E71" s="1">
        <v>94.169325257099203</v>
      </c>
      <c r="F71" s="1">
        <v>112.148008684378</v>
      </c>
      <c r="G71" s="1"/>
      <c r="H71" s="1"/>
      <c r="I71" s="10">
        <v>44742</v>
      </c>
      <c r="J71" s="1">
        <v>14.377727760000001</v>
      </c>
      <c r="K71" s="1">
        <v>9.9057682000000007</v>
      </c>
      <c r="L71" s="1"/>
      <c r="M71" s="1"/>
    </row>
    <row r="72" spans="1:13" x14ac:dyDescent="0.25">
      <c r="A72" s="1"/>
      <c r="B72" s="10">
        <v>44742</v>
      </c>
      <c r="C72" s="1">
        <v>101.01206343469001</v>
      </c>
      <c r="D72" s="1">
        <v>102.968355960894</v>
      </c>
      <c r="E72" s="1">
        <v>92.610650043738104</v>
      </c>
      <c r="F72" s="1">
        <v>110.52913983032199</v>
      </c>
      <c r="G72" s="1"/>
      <c r="H72" s="1"/>
      <c r="I72" s="10">
        <v>44773</v>
      </c>
      <c r="J72" s="1">
        <v>10.099820960000001</v>
      </c>
      <c r="K72" s="1">
        <v>19.96312829</v>
      </c>
      <c r="L72" s="1"/>
      <c r="M72" s="1"/>
    </row>
    <row r="73" spans="1:13" x14ac:dyDescent="0.25">
      <c r="A73" s="1"/>
      <c r="B73" s="10">
        <v>44771</v>
      </c>
      <c r="C73" s="1">
        <v>98.844862121417506</v>
      </c>
      <c r="D73" s="1">
        <v>100.98887622206099</v>
      </c>
      <c r="E73" s="1">
        <v>90.827954894624298</v>
      </c>
      <c r="F73" s="1">
        <v>108.624419752568</v>
      </c>
      <c r="G73" s="1"/>
      <c r="H73" s="1"/>
      <c r="I73" s="10">
        <v>44804</v>
      </c>
      <c r="J73" s="1">
        <v>10.64151356</v>
      </c>
      <c r="K73" s="1">
        <v>11.40813642</v>
      </c>
      <c r="L73" s="1"/>
      <c r="M73" s="1"/>
    </row>
    <row r="74" spans="1:13" x14ac:dyDescent="0.25">
      <c r="A74" s="1"/>
      <c r="B74" s="10">
        <v>44804</v>
      </c>
      <c r="C74" s="1">
        <v>100.442777752677</v>
      </c>
      <c r="D74" s="1">
        <v>103.49086261097899</v>
      </c>
      <c r="E74" s="1">
        <v>91.066125392356497</v>
      </c>
      <c r="F74" s="1">
        <v>109.115096012531</v>
      </c>
      <c r="G74" s="1"/>
      <c r="H74" s="1"/>
      <c r="I74" s="10">
        <v>44834</v>
      </c>
      <c r="J74" s="1">
        <v>17.45863585</v>
      </c>
      <c r="K74" s="1">
        <v>52.961961760000001</v>
      </c>
      <c r="L74" s="1"/>
      <c r="M74" s="1"/>
    </row>
    <row r="75" spans="1:13" x14ac:dyDescent="0.25">
      <c r="A75" s="1"/>
      <c r="B75" s="10">
        <v>44834</v>
      </c>
      <c r="C75" s="1">
        <v>95.698228386973696</v>
      </c>
      <c r="D75" s="1">
        <v>97.390921338998893</v>
      </c>
      <c r="E75" s="1">
        <v>89.383494931526002</v>
      </c>
      <c r="F75" s="1">
        <v>107.33309273711301</v>
      </c>
      <c r="G75" s="1"/>
      <c r="H75" s="1"/>
      <c r="I75" s="10">
        <v>44865</v>
      </c>
      <c r="J75" s="1">
        <v>12.38050812</v>
      </c>
      <c r="K75" s="1">
        <v>67.775000039999995</v>
      </c>
      <c r="L75" s="1"/>
      <c r="M75" s="1"/>
    </row>
    <row r="76" spans="1:13" x14ac:dyDescent="0.25">
      <c r="A76" s="1"/>
      <c r="B76" s="10">
        <v>44865</v>
      </c>
      <c r="C76" s="1">
        <v>96.834289673037205</v>
      </c>
      <c r="D76" s="1">
        <v>98.535254085052003</v>
      </c>
      <c r="E76" s="1">
        <v>86.675408161015</v>
      </c>
      <c r="F76" s="1">
        <v>104.31418301989</v>
      </c>
      <c r="G76" s="1"/>
      <c r="H76" s="1"/>
      <c r="I76" s="10">
        <v>44895</v>
      </c>
      <c r="J76" s="1">
        <v>12.034030189999999</v>
      </c>
      <c r="K76" s="1">
        <v>112.18487134999999</v>
      </c>
      <c r="L76" s="1"/>
      <c r="M76" s="1"/>
    </row>
    <row r="77" spans="1:13" x14ac:dyDescent="0.25">
      <c r="A77" s="1"/>
      <c r="B77" s="10">
        <v>44895</v>
      </c>
      <c r="C77" s="1">
        <v>95.312680411853606</v>
      </c>
      <c r="D77" s="1">
        <v>96.839914326182296</v>
      </c>
      <c r="E77" s="1">
        <v>88.622396847916406</v>
      </c>
      <c r="F77" s="1">
        <v>106.84171632941801</v>
      </c>
      <c r="G77" s="1"/>
      <c r="H77" s="1"/>
      <c r="I77" s="10">
        <v>44926</v>
      </c>
      <c r="J77" s="1">
        <v>11.095753139999999</v>
      </c>
      <c r="K77" s="1">
        <v>21.944676730000001</v>
      </c>
      <c r="L77" s="1"/>
      <c r="M77" s="1"/>
    </row>
    <row r="78" spans="1:13" x14ac:dyDescent="0.25">
      <c r="A78" s="1"/>
      <c r="B78" s="10">
        <v>44923</v>
      </c>
      <c r="C78" s="1">
        <v>99.393063148541401</v>
      </c>
      <c r="D78" s="1">
        <v>99.850589007496495</v>
      </c>
      <c r="E78" s="1">
        <v>88.787057932768306</v>
      </c>
      <c r="F78" s="1">
        <v>107.24391937607901</v>
      </c>
      <c r="G78" s="1"/>
      <c r="H78" s="1"/>
      <c r="I78" s="10">
        <v>44957</v>
      </c>
      <c r="J78" s="1">
        <v>10.942960299999999</v>
      </c>
      <c r="K78" s="1">
        <v>95.236564220000005</v>
      </c>
      <c r="L78" s="1"/>
      <c r="M78" s="1"/>
    </row>
    <row r="79" spans="1:13" x14ac:dyDescent="0.25">
      <c r="A79" s="1"/>
      <c r="B79" s="10">
        <v>44957</v>
      </c>
      <c r="C79" s="1">
        <v>105.964949271324</v>
      </c>
      <c r="D79" s="1">
        <v>106.668221231907</v>
      </c>
      <c r="E79" s="1">
        <v>87.044241640142005</v>
      </c>
      <c r="F79" s="1">
        <v>105.407686476392</v>
      </c>
      <c r="G79" s="1"/>
      <c r="H79" s="1"/>
      <c r="I79" s="10">
        <v>44985</v>
      </c>
      <c r="J79" s="1">
        <v>17.26134184</v>
      </c>
      <c r="K79" s="1">
        <v>50.795201759999998</v>
      </c>
      <c r="L79" s="1"/>
      <c r="M79" s="1"/>
    </row>
    <row r="80" spans="1:13" x14ac:dyDescent="0.25">
      <c r="A80" s="1"/>
      <c r="B80" s="10">
        <v>44985</v>
      </c>
      <c r="C80" s="1">
        <v>111.83150348649799</v>
      </c>
      <c r="D80" s="1">
        <v>110.298994714478</v>
      </c>
      <c r="E80" s="1">
        <v>86.526000279335804</v>
      </c>
      <c r="F80" s="1">
        <v>104.994344715826</v>
      </c>
      <c r="G80" s="1"/>
      <c r="H80" s="1"/>
      <c r="I80" s="10">
        <v>45016</v>
      </c>
      <c r="J80" s="1">
        <v>20.273591679999999</v>
      </c>
      <c r="K80" s="1">
        <v>98.160994880000004</v>
      </c>
      <c r="L80" s="1"/>
      <c r="M80" s="1"/>
    </row>
    <row r="81" spans="1:13" x14ac:dyDescent="0.25">
      <c r="A81" s="1"/>
      <c r="B81" s="10">
        <v>45016</v>
      </c>
      <c r="C81" s="1">
        <v>112.322474736065</v>
      </c>
      <c r="D81" s="1">
        <v>110.103810412133</v>
      </c>
      <c r="E81" s="1">
        <v>86.520303299837494</v>
      </c>
      <c r="F81" s="1">
        <v>105.234113488855</v>
      </c>
      <c r="G81" s="1"/>
      <c r="H81" s="1"/>
      <c r="I81" s="10">
        <v>45046</v>
      </c>
      <c r="J81" s="1">
        <v>14.41626426</v>
      </c>
      <c r="K81" s="1">
        <v>38.734698229999999</v>
      </c>
      <c r="L81" s="1"/>
      <c r="M81" s="1"/>
    </row>
    <row r="82" spans="1:13" x14ac:dyDescent="0.25">
      <c r="A82" s="1"/>
      <c r="B82" s="10">
        <v>45044</v>
      </c>
      <c r="C82" s="1">
        <v>111.992148476132</v>
      </c>
      <c r="D82" s="1">
        <v>110.713545445124</v>
      </c>
      <c r="E82" s="1">
        <v>86.796790579033598</v>
      </c>
      <c r="F82" s="1">
        <v>105.784875154112</v>
      </c>
      <c r="G82" s="1"/>
      <c r="H82" s="1"/>
      <c r="I82" s="10">
        <v>45077</v>
      </c>
      <c r="J82" s="1">
        <v>11.03347278</v>
      </c>
      <c r="K82" s="1">
        <v>27.004873079999999</v>
      </c>
      <c r="L82" s="1"/>
      <c r="M82" s="1"/>
    </row>
    <row r="83" spans="1:13" x14ac:dyDescent="0.25">
      <c r="A83" s="1"/>
      <c r="B83" s="10">
        <v>45077</v>
      </c>
      <c r="C83" s="1">
        <v>113.316967625014</v>
      </c>
      <c r="D83" s="1">
        <v>112.28711092686601</v>
      </c>
      <c r="E83" s="1">
        <v>87.074012952358501</v>
      </c>
      <c r="F83" s="1">
        <v>106.342892895856</v>
      </c>
      <c r="G83" s="1"/>
      <c r="H83" s="1"/>
      <c r="I83" s="10">
        <v>45107</v>
      </c>
      <c r="J83" s="1">
        <v>15.300159519999999</v>
      </c>
      <c r="K83" s="1">
        <v>49.934862840000001</v>
      </c>
      <c r="L83" s="1"/>
      <c r="M83" s="1"/>
    </row>
    <row r="84" spans="1:13" x14ac:dyDescent="0.25">
      <c r="A84" s="1"/>
      <c r="B84" s="10">
        <v>45107</v>
      </c>
      <c r="C84" s="1">
        <v>117.85368253538</v>
      </c>
      <c r="D84" s="1">
        <v>118.45700763464301</v>
      </c>
      <c r="E84" s="1">
        <v>86.854771128443005</v>
      </c>
      <c r="F84" s="1">
        <v>106.30050213322301</v>
      </c>
      <c r="G84" s="1"/>
      <c r="H84" s="1"/>
      <c r="I84" s="10">
        <v>45138</v>
      </c>
      <c r="J84" s="1">
        <v>15.150109</v>
      </c>
      <c r="K84" s="1">
        <v>17.376207870000002</v>
      </c>
      <c r="L84" s="1"/>
      <c r="M84" s="1"/>
    </row>
    <row r="85" spans="1:13" x14ac:dyDescent="0.25">
      <c r="A85" s="1"/>
      <c r="B85" s="10">
        <v>45138</v>
      </c>
      <c r="C85" s="1">
        <v>120.881840589969</v>
      </c>
      <c r="D85" s="1">
        <v>122.25964694096101</v>
      </c>
      <c r="E85" s="1">
        <v>86.834372266368703</v>
      </c>
      <c r="F85" s="1">
        <v>106.477130310859</v>
      </c>
      <c r="G85" s="1"/>
      <c r="H85" s="1"/>
      <c r="I85" s="10">
        <v>45169</v>
      </c>
      <c r="J85" s="1">
        <v>28.432377729999999</v>
      </c>
      <c r="K85" s="1">
        <v>27.915741140000002</v>
      </c>
      <c r="L85" s="1"/>
      <c r="M85" s="1"/>
    </row>
    <row r="86" spans="1:13" x14ac:dyDescent="0.25">
      <c r="A86" s="1"/>
      <c r="B86" s="10">
        <v>45169</v>
      </c>
      <c r="C86" s="1">
        <v>123.01490484294401</v>
      </c>
      <c r="D86" s="1">
        <v>128.26976888796801</v>
      </c>
      <c r="E86" s="1">
        <v>86.372181832883697</v>
      </c>
      <c r="F86" s="1">
        <v>106.14513298669701</v>
      </c>
      <c r="G86" s="1"/>
      <c r="H86" s="1"/>
      <c r="I86" s="10">
        <v>45199</v>
      </c>
      <c r="J86" s="1">
        <v>28.30497132</v>
      </c>
      <c r="K86" s="1">
        <v>29.896381130000002</v>
      </c>
      <c r="L86" s="1"/>
      <c r="M86" s="1"/>
    </row>
    <row r="87" spans="1:13" x14ac:dyDescent="0.25">
      <c r="A87" s="1"/>
      <c r="B87" s="10">
        <v>45198</v>
      </c>
      <c r="C87" s="1">
        <v>122.046014749218</v>
      </c>
      <c r="D87" s="1">
        <v>127.51580474660599</v>
      </c>
      <c r="E87" s="1">
        <v>86.246021303027902</v>
      </c>
      <c r="F87" s="1">
        <v>106.19910801179</v>
      </c>
      <c r="G87" s="1"/>
      <c r="H87" s="1"/>
      <c r="I87" s="10">
        <v>45230</v>
      </c>
      <c r="J87" s="1">
        <v>15.12939909</v>
      </c>
      <c r="K87" s="1">
        <v>21.130733450000001</v>
      </c>
      <c r="L87" s="1"/>
      <c r="M87" s="1"/>
    </row>
    <row r="88" spans="1:13" x14ac:dyDescent="0.25">
      <c r="A88" s="1"/>
      <c r="B88" s="10">
        <v>45230</v>
      </c>
      <c r="C88" s="1">
        <v>118.748776336993</v>
      </c>
      <c r="D88" s="1">
        <v>124.25294503748199</v>
      </c>
      <c r="E88" s="1">
        <v>86.070885126840494</v>
      </c>
      <c r="F88" s="1">
        <v>106.207700733946</v>
      </c>
      <c r="G88" s="1"/>
      <c r="H88" s="1"/>
      <c r="I88" s="10">
        <v>45260</v>
      </c>
      <c r="J88" s="1">
        <v>20.663337200000001</v>
      </c>
      <c r="K88" s="1">
        <v>19.265275949999999</v>
      </c>
      <c r="L88" s="1"/>
      <c r="M88" s="1"/>
    </row>
    <row r="89" spans="1:13" x14ac:dyDescent="0.25">
      <c r="A89" s="1"/>
      <c r="B89" s="10">
        <v>45260</v>
      </c>
      <c r="C89" s="1">
        <v>122.23728269</v>
      </c>
      <c r="D89" s="1">
        <v>128.04176598611301</v>
      </c>
      <c r="E89" s="1">
        <v>86.206142446540298</v>
      </c>
      <c r="F89" s="1">
        <v>106.595646226808</v>
      </c>
      <c r="G89" s="1"/>
      <c r="H89" s="1"/>
      <c r="I89" s="10">
        <v>45291</v>
      </c>
      <c r="J89" s="1">
        <v>19.91965454</v>
      </c>
      <c r="K89" s="1">
        <v>67.957109149999994</v>
      </c>
      <c r="L89" s="1"/>
      <c r="M89" s="1"/>
    </row>
    <row r="90" spans="1:13" x14ac:dyDescent="0.25">
      <c r="A90" s="1"/>
      <c r="B90" s="10">
        <v>45289</v>
      </c>
      <c r="C90" s="1">
        <v>127.20673504119</v>
      </c>
      <c r="D90" s="1">
        <v>133.74442947455699</v>
      </c>
      <c r="E90" s="1">
        <v>88.096161338459396</v>
      </c>
      <c r="F90" s="1">
        <v>109.122988586955</v>
      </c>
      <c r="G90" s="1"/>
      <c r="H90" s="1"/>
      <c r="I90" s="10">
        <v>45322</v>
      </c>
      <c r="J90" s="1">
        <v>23.105886999999999</v>
      </c>
      <c r="K90" s="1">
        <v>50.908420030000002</v>
      </c>
      <c r="L90" s="1"/>
      <c r="M90" s="1"/>
    </row>
    <row r="91" spans="1:13" x14ac:dyDescent="0.25">
      <c r="A91" s="1"/>
      <c r="B91" s="10">
        <v>45322</v>
      </c>
      <c r="C91" s="1">
        <v>133.83434489475201</v>
      </c>
      <c r="D91" s="1">
        <v>138.88140394514099</v>
      </c>
      <c r="E91" s="1">
        <v>88.333137308232295</v>
      </c>
      <c r="F91" s="1">
        <v>109.629259046386</v>
      </c>
      <c r="G91" s="1"/>
      <c r="H91" s="1"/>
      <c r="I91" s="10">
        <v>45351</v>
      </c>
      <c r="J91" s="1">
        <v>21.782573119999999</v>
      </c>
      <c r="K91" s="1">
        <v>21.800120540000002</v>
      </c>
      <c r="L91" s="1"/>
      <c r="M91" s="1"/>
    </row>
    <row r="92" spans="1:13" x14ac:dyDescent="0.25">
      <c r="A92" s="1"/>
      <c r="B92" s="10">
        <v>45351</v>
      </c>
      <c r="C92" s="1">
        <v>136.92676094519501</v>
      </c>
      <c r="D92" s="1">
        <v>141.86185096901201</v>
      </c>
      <c r="E92" s="1">
        <v>88.294820526768504</v>
      </c>
      <c r="F92" s="1">
        <v>109.807987667216</v>
      </c>
      <c r="G92" s="1"/>
      <c r="H92" s="1"/>
      <c r="I92" s="10">
        <v>45382</v>
      </c>
      <c r="J92" s="1">
        <v>26.95025304</v>
      </c>
      <c r="K92" s="1">
        <v>39.512651820000002</v>
      </c>
      <c r="L92" s="1"/>
      <c r="M92" s="1"/>
    </row>
    <row r="93" spans="1:13" x14ac:dyDescent="0.25">
      <c r="A93" s="1"/>
      <c r="B93" s="10">
        <v>45379</v>
      </c>
      <c r="C93" s="1">
        <v>142.297323754876</v>
      </c>
      <c r="D93" s="1">
        <v>147.95747400421499</v>
      </c>
      <c r="E93" s="1">
        <v>88.246212427501305</v>
      </c>
      <c r="F93" s="1">
        <v>109.972204135072</v>
      </c>
      <c r="G93" s="1"/>
      <c r="H93" s="1"/>
      <c r="I93" s="10">
        <v>45412</v>
      </c>
      <c r="J93" s="1">
        <v>14.50572749</v>
      </c>
      <c r="K93" s="1">
        <v>31.8379285</v>
      </c>
      <c r="L93" s="1"/>
      <c r="M93" s="1"/>
    </row>
    <row r="94" spans="1:13" x14ac:dyDescent="0.25">
      <c r="A94" s="1"/>
      <c r="B94" s="10">
        <v>45412</v>
      </c>
      <c r="C94" s="1">
        <v>140.88013373695401</v>
      </c>
      <c r="D94" s="1">
        <v>146.99191626075199</v>
      </c>
      <c r="E94" s="1">
        <v>88.756000205826396</v>
      </c>
      <c r="F94" s="1">
        <v>110.82772101277</v>
      </c>
      <c r="G94" s="1"/>
      <c r="H94" s="1"/>
      <c r="I94" s="10">
        <v>45443</v>
      </c>
      <c r="J94" s="1">
        <v>16.15928585</v>
      </c>
      <c r="K94" s="1">
        <v>29.038319000000001</v>
      </c>
      <c r="L94" s="1"/>
      <c r="M94" s="1"/>
    </row>
    <row r="95" spans="1:13" x14ac:dyDescent="0.25">
      <c r="A95" s="1"/>
      <c r="B95" s="10">
        <v>45443</v>
      </c>
      <c r="C95" s="1">
        <v>140.86908939391699</v>
      </c>
      <c r="D95" s="1">
        <v>144.552112481432</v>
      </c>
      <c r="E95" s="1">
        <v>88.662643251468396</v>
      </c>
      <c r="F95" s="1">
        <v>110.951392562012</v>
      </c>
      <c r="G95" s="1"/>
      <c r="H95" s="1"/>
      <c r="I95" s="10">
        <v>45473</v>
      </c>
      <c r="J95" s="1">
        <v>15.26801161</v>
      </c>
      <c r="K95" s="1">
        <v>12.48084459</v>
      </c>
      <c r="L95" s="1"/>
      <c r="M95" s="1"/>
    </row>
    <row r="96" spans="1:13" x14ac:dyDescent="0.25">
      <c r="A96" s="1"/>
      <c r="B96" s="10">
        <v>45471</v>
      </c>
      <c r="C96" s="1">
        <v>142.05987037957399</v>
      </c>
      <c r="D96" s="1">
        <v>146.512591978443</v>
      </c>
      <c r="E96" s="1">
        <v>88.784760763615793</v>
      </c>
      <c r="F96" s="1">
        <v>111.312668791297</v>
      </c>
      <c r="G96" s="1"/>
      <c r="H96" s="1"/>
      <c r="I96" s="10">
        <v>45504</v>
      </c>
      <c r="J96" s="1">
        <v>31.140699189999999</v>
      </c>
      <c r="K96" s="1">
        <v>235.74132549000001</v>
      </c>
      <c r="L96" s="1"/>
      <c r="M96" s="1"/>
    </row>
    <row r="97" spans="1:13" x14ac:dyDescent="0.25">
      <c r="A97" s="1"/>
      <c r="B97" s="10">
        <v>45504</v>
      </c>
      <c r="C97" s="1">
        <v>149.97715829053601</v>
      </c>
      <c r="D97" s="1">
        <v>160.12194700659799</v>
      </c>
      <c r="E97" s="1">
        <v>88.651892499834602</v>
      </c>
      <c r="F97" s="1">
        <v>111.37918282575799</v>
      </c>
      <c r="G97" s="1"/>
      <c r="H97" s="1"/>
      <c r="I97" s="10">
        <v>45535</v>
      </c>
      <c r="J97" s="1">
        <v>12.426300810000001</v>
      </c>
      <c r="K97" s="1">
        <v>14.94930441</v>
      </c>
      <c r="L97" s="1"/>
      <c r="M97" s="1"/>
    </row>
    <row r="98" spans="1:13" x14ac:dyDescent="0.25">
      <c r="A98" s="1"/>
      <c r="B98" s="10">
        <v>45534</v>
      </c>
      <c r="C98" s="1">
        <v>147.80142271218901</v>
      </c>
      <c r="D98" s="1">
        <v>157.933464607731</v>
      </c>
      <c r="E98" s="1">
        <v>88.894932996170198</v>
      </c>
      <c r="F98" s="1">
        <v>111.919378625254</v>
      </c>
      <c r="G98" s="1"/>
      <c r="H98" s="1"/>
      <c r="I98" s="10">
        <v>45565</v>
      </c>
      <c r="J98" s="1">
        <v>16.070618679999999</v>
      </c>
      <c r="K98" s="1">
        <v>35.402561120000001</v>
      </c>
      <c r="L98" s="1"/>
      <c r="M98" s="1"/>
    </row>
    <row r="99" spans="1:13" x14ac:dyDescent="0.25">
      <c r="A99" s="1"/>
      <c r="B99" s="10">
        <v>45565</v>
      </c>
      <c r="C99" s="1">
        <v>147.507241574923</v>
      </c>
      <c r="D99" s="1">
        <v>157.49904998790899</v>
      </c>
      <c r="E99" s="1">
        <v>89.443680763321694</v>
      </c>
      <c r="F99" s="1">
        <v>112.82702468402699</v>
      </c>
      <c r="G99" s="1"/>
      <c r="H99" s="1"/>
      <c r="I99" s="10">
        <v>45596</v>
      </c>
      <c r="J99" s="1">
        <v>34.381016719999998</v>
      </c>
      <c r="K99" s="1">
        <v>48.78787483</v>
      </c>
      <c r="L99" s="1"/>
      <c r="M99" s="1"/>
    </row>
    <row r="100" spans="1:13" x14ac:dyDescent="0.25">
      <c r="A100" s="1"/>
      <c r="B100" s="10">
        <v>45596</v>
      </c>
      <c r="C100" s="1">
        <v>153.76235585877299</v>
      </c>
      <c r="D100" s="1">
        <v>167.05271703458001</v>
      </c>
      <c r="E100" s="1">
        <v>89.899347236413604</v>
      </c>
      <c r="F100" s="1">
        <v>113.656063247527</v>
      </c>
      <c r="G100" s="1"/>
      <c r="H100" s="1"/>
      <c r="I100" s="10">
        <v>45626</v>
      </c>
      <c r="J100" s="1">
        <v>19.266343880000001</v>
      </c>
      <c r="K100" s="1">
        <v>64.004247430000007</v>
      </c>
      <c r="L100" s="1"/>
      <c r="M100" s="1"/>
    </row>
    <row r="101" spans="1:13" x14ac:dyDescent="0.25">
      <c r="A101" s="1"/>
      <c r="B101" s="10">
        <v>45625</v>
      </c>
      <c r="C101" s="1">
        <v>158.71925782014799</v>
      </c>
      <c r="D101" s="1">
        <v>169.89498048157</v>
      </c>
      <c r="E101" s="1">
        <v>89.955673824033198</v>
      </c>
      <c r="F101" s="1">
        <v>113.93917753009499</v>
      </c>
      <c r="G101" s="1"/>
      <c r="H101" s="1"/>
      <c r="I101" s="10">
        <v>45657</v>
      </c>
      <c r="J101" s="1">
        <v>20.568017940000001</v>
      </c>
      <c r="K101" s="1">
        <v>45.045715479999998</v>
      </c>
      <c r="L101" s="1"/>
      <c r="M101" s="1"/>
    </row>
    <row r="102" spans="1:13" x14ac:dyDescent="0.25">
      <c r="A102" s="1"/>
      <c r="B102" s="10">
        <v>45656</v>
      </c>
      <c r="C102" s="1">
        <v>160.200705833923</v>
      </c>
      <c r="D102" s="1">
        <v>172.964383183059</v>
      </c>
      <c r="E102" s="1">
        <v>91.589328638532194</v>
      </c>
      <c r="F102" s="1">
        <v>116.22108628557</v>
      </c>
      <c r="G102" s="1"/>
      <c r="H102" s="1"/>
      <c r="I102" s="10">
        <v>45688</v>
      </c>
      <c r="J102" s="1">
        <v>36.159074449999999</v>
      </c>
      <c r="K102" s="1">
        <v>61.581140849999997</v>
      </c>
      <c r="L102" s="1"/>
      <c r="M102" s="1"/>
    </row>
    <row r="103" spans="1:13" x14ac:dyDescent="0.25">
      <c r="A103" s="1"/>
      <c r="B103" s="10">
        <v>45688</v>
      </c>
      <c r="C103" s="1">
        <v>174.768194300115</v>
      </c>
      <c r="D103" s="1">
        <v>189.373682937783</v>
      </c>
      <c r="E103" s="1">
        <v>91.317160037342802</v>
      </c>
      <c r="F103" s="1">
        <v>116.132167523711</v>
      </c>
      <c r="G103" s="1"/>
      <c r="H103" s="1"/>
      <c r="I103" s="10">
        <v>45716</v>
      </c>
      <c r="J103" s="1">
        <v>27.508706579999998</v>
      </c>
      <c r="K103" s="1">
        <v>15.818905109999999</v>
      </c>
      <c r="L103" s="1"/>
      <c r="M103" s="1"/>
    </row>
    <row r="104" spans="1:13" x14ac:dyDescent="0.25">
      <c r="A104" s="1"/>
      <c r="B104" s="10">
        <v>45716</v>
      </c>
      <c r="C104" s="1">
        <v>167.36045221564601</v>
      </c>
      <c r="D104" s="1">
        <v>182.47573150931001</v>
      </c>
      <c r="E104" s="1">
        <v>91.2019340326529</v>
      </c>
      <c r="F104" s="1">
        <v>116.20288244455899</v>
      </c>
      <c r="G104" s="1"/>
      <c r="H104" s="1"/>
      <c r="I104" s="10">
        <v>45747</v>
      </c>
      <c r="J104" s="1">
        <v>23.707941420000001</v>
      </c>
      <c r="K104" s="1">
        <v>15.4850212</v>
      </c>
      <c r="L104" s="1"/>
      <c r="M104" s="1"/>
    </row>
    <row r="105" spans="1:13" x14ac:dyDescent="0.25">
      <c r="A105" s="1"/>
      <c r="B105" s="10">
        <v>45747</v>
      </c>
      <c r="C105" s="1">
        <v>165.733419680015</v>
      </c>
      <c r="D105" s="1">
        <v>179.02200573461801</v>
      </c>
      <c r="E105" s="1">
        <v>91.041867286105997</v>
      </c>
      <c r="F105" s="1">
        <v>116.225032572782</v>
      </c>
      <c r="G105" s="1"/>
      <c r="H105" s="1"/>
      <c r="I105" s="10">
        <v>45777</v>
      </c>
      <c r="J105" s="1">
        <v>37.28954229</v>
      </c>
      <c r="K105" s="1">
        <v>13.010095720000001</v>
      </c>
      <c r="L105" s="1"/>
      <c r="M105" s="1"/>
    </row>
    <row r="106" spans="1:13" x14ac:dyDescent="0.25">
      <c r="A106" s="1"/>
      <c r="B106" s="10">
        <v>45777</v>
      </c>
      <c r="C106" s="1">
        <v>165.42618613734101</v>
      </c>
      <c r="D106" s="1">
        <v>178.41227070162699</v>
      </c>
      <c r="E106" s="1">
        <v>90.930316752060094</v>
      </c>
      <c r="F106" s="1">
        <v>116.339729501107</v>
      </c>
      <c r="G106" s="1"/>
      <c r="H106" s="1"/>
      <c r="I106" s="10">
        <v>45808</v>
      </c>
      <c r="J106" s="1">
        <v>34.132054199999999</v>
      </c>
      <c r="K106" s="1">
        <v>39.822298070000002</v>
      </c>
      <c r="L106" s="1"/>
      <c r="M106" s="1"/>
    </row>
    <row r="107" spans="1:13" x14ac:dyDescent="0.25">
      <c r="A107" s="1"/>
      <c r="B107" s="10">
        <v>45806</v>
      </c>
      <c r="C107" s="1">
        <v>173.65572774690401</v>
      </c>
      <c r="D107" s="1">
        <v>187.921028085812</v>
      </c>
      <c r="E107" s="1">
        <v>91.128975940369202</v>
      </c>
      <c r="F107" s="1">
        <v>116.816402806447</v>
      </c>
      <c r="G107" s="1"/>
      <c r="H107" s="1"/>
      <c r="I107" s="10">
        <v>45838</v>
      </c>
      <c r="J107" s="1">
        <v>32.964304259999999</v>
      </c>
      <c r="K107" s="1">
        <v>59.152320699999997</v>
      </c>
      <c r="L107" s="1"/>
      <c r="M107" s="1"/>
    </row>
    <row r="108" spans="1:13" x14ac:dyDescent="0.25">
      <c r="A108" s="1"/>
      <c r="B108" s="10">
        <v>45838</v>
      </c>
      <c r="C108" s="1">
        <v>180.87019382822001</v>
      </c>
      <c r="D108" s="1">
        <v>195.203302587487</v>
      </c>
      <c r="E108" s="1">
        <v>91.072189918919094</v>
      </c>
      <c r="F108" s="1">
        <v>116.97450889410401</v>
      </c>
      <c r="G108" s="1"/>
      <c r="H108" s="1"/>
      <c r="I108" s="10">
        <v>45869</v>
      </c>
      <c r="J108" s="1">
        <v>45.670846449999999</v>
      </c>
      <c r="K108" s="1">
        <v>24.745759660000001</v>
      </c>
      <c r="L108" s="1"/>
      <c r="M108" s="1"/>
    </row>
    <row r="109" spans="1:13" x14ac:dyDescent="0.25">
      <c r="A109" s="1"/>
      <c r="B109" s="10">
        <v>45869</v>
      </c>
      <c r="C109" s="1">
        <v>188.49932478902801</v>
      </c>
      <c r="D109" s="1">
        <v>202.78958095830299</v>
      </c>
      <c r="E109" s="1">
        <v>91.180248755853199</v>
      </c>
      <c r="F109" s="1">
        <v>117.372956602934</v>
      </c>
      <c r="G109" s="1"/>
      <c r="H109" s="1"/>
      <c r="I109" s="10">
        <v>45900</v>
      </c>
      <c r="J109" s="1">
        <v>27.406072730000002</v>
      </c>
      <c r="K109" s="1">
        <v>10.0349849</v>
      </c>
      <c r="L109" s="1"/>
      <c r="M109" s="1"/>
    </row>
    <row r="110" spans="1:13" x14ac:dyDescent="0.25">
      <c r="A110" s="1"/>
      <c r="B110" s="10">
        <v>45898</v>
      </c>
      <c r="C110" s="1">
        <v>185.836634085855</v>
      </c>
      <c r="D110" s="1">
        <v>200.381732131136</v>
      </c>
      <c r="E110" s="1">
        <v>91.157736498158599</v>
      </c>
      <c r="F110" s="1">
        <v>117.573071554462</v>
      </c>
      <c r="G110" s="1"/>
      <c r="H110" s="1"/>
      <c r="I110" s="10">
        <v>45930</v>
      </c>
      <c r="J110" s="1">
        <v>61.018420939999999</v>
      </c>
      <c r="K110" s="1">
        <v>37.14940412</v>
      </c>
      <c r="L110" s="1"/>
      <c r="M110" s="1"/>
    </row>
    <row r="111" spans="1:13" x14ac:dyDescent="0.25">
      <c r="A111" s="1"/>
      <c r="B111" s="10">
        <v>45930</v>
      </c>
      <c r="C111" s="1">
        <v>190.671044242634</v>
      </c>
      <c r="D111" s="1">
        <v>208.73579300100201</v>
      </c>
      <c r="E111" s="1">
        <v>91.211582143093395</v>
      </c>
      <c r="F111" s="1">
        <v>117.88349159854501</v>
      </c>
      <c r="G111" s="1"/>
      <c r="H111" s="1"/>
      <c r="I111" s="10">
        <v>45961</v>
      </c>
      <c r="J111" s="1">
        <v>50.924713480000001</v>
      </c>
      <c r="K111" s="1">
        <v>0.81062451999999996</v>
      </c>
      <c r="L111" s="1"/>
      <c r="M111" s="1"/>
    </row>
    <row r="112" spans="1:13" x14ac:dyDescent="0.25">
      <c r="A112" s="1"/>
      <c r="B112" s="10">
        <v>45961</v>
      </c>
      <c r="C112" s="1">
        <v>191.514932453802</v>
      </c>
      <c r="D112" s="1">
        <v>210.01140014509301</v>
      </c>
      <c r="E112" s="1">
        <v>91.130170468328501</v>
      </c>
      <c r="F112" s="1">
        <v>118.044716526096</v>
      </c>
      <c r="G112" s="1"/>
      <c r="H112" s="1"/>
      <c r="I112" s="10">
        <v>45991</v>
      </c>
      <c r="J112" s="1">
        <v>26.370157580000001</v>
      </c>
      <c r="K112" s="1">
        <v>21.542398519999999</v>
      </c>
      <c r="L112" s="1"/>
      <c r="M112" s="1"/>
    </row>
    <row r="113" spans="1:13" x14ac:dyDescent="0.25">
      <c r="A113" s="1"/>
      <c r="B113" s="10">
        <v>45989</v>
      </c>
      <c r="C113" s="1">
        <v>190.48931459811101</v>
      </c>
      <c r="D113" s="1">
        <v>208.524199398901</v>
      </c>
      <c r="E113" s="1">
        <v>91.151396311297702</v>
      </c>
      <c r="F113" s="1">
        <v>118.297533506843</v>
      </c>
      <c r="G113" s="1"/>
      <c r="H113" s="1"/>
      <c r="I113" s="10">
        <v>46022</v>
      </c>
      <c r="J113" s="1">
        <v>35.409858900000003</v>
      </c>
      <c r="K113" s="1">
        <v>58.467761510000003</v>
      </c>
      <c r="L113" s="1"/>
      <c r="M113" s="1"/>
    </row>
    <row r="114" spans="1:13" x14ac:dyDescent="0.25">
      <c r="A114" s="1"/>
      <c r="B114" s="10">
        <v>46021</v>
      </c>
      <c r="C114" s="1">
        <v>193.63845841051801</v>
      </c>
      <c r="D114" s="1">
        <v>212.597160327495</v>
      </c>
      <c r="E114" s="1">
        <v>90.804707542800898</v>
      </c>
      <c r="F114" s="1">
        <v>118.102828787783</v>
      </c>
      <c r="G114" s="1"/>
      <c r="H114" s="1"/>
      <c r="I114" s="10">
        <v>46053</v>
      </c>
      <c r="J114" s="1">
        <v>43.477229100000002</v>
      </c>
      <c r="K114" s="1">
        <v>37.690263369999997</v>
      </c>
      <c r="L114" s="1"/>
      <c r="M114" s="1"/>
    </row>
    <row r="115" spans="1:13" x14ac:dyDescent="0.25">
      <c r="A115" s="1"/>
      <c r="B115" s="10">
        <v>46052</v>
      </c>
      <c r="C115" s="1">
        <v>200.099399087336</v>
      </c>
      <c r="D115" s="1">
        <v>220.931357308184</v>
      </c>
      <c r="E115" s="1">
        <v>90.878676389511696</v>
      </c>
      <c r="F115" s="1">
        <v>118.458376535631</v>
      </c>
      <c r="G115" s="1"/>
      <c r="H115" s="1"/>
      <c r="I115" s="10">
        <v>46081</v>
      </c>
      <c r="J115" s="1">
        <v>49.072561210000003</v>
      </c>
      <c r="K115" s="1">
        <v>28.88518749</v>
      </c>
      <c r="L115" s="1"/>
      <c r="M115" s="1"/>
    </row>
    <row r="116" spans="1:13" x14ac:dyDescent="0.25">
      <c r="A116" s="1"/>
      <c r="B116" s="10">
        <v>46080</v>
      </c>
      <c r="C116" s="1">
        <v>201.81026822693099</v>
      </c>
      <c r="D116" s="1">
        <v>222.35723909213399</v>
      </c>
      <c r="E116" s="1">
        <v>90.701334930937904</v>
      </c>
      <c r="F116" s="1">
        <v>118.458758434393</v>
      </c>
      <c r="G116" s="1"/>
      <c r="H116" s="1"/>
      <c r="I116" s="10">
        <v>46112</v>
      </c>
      <c r="J116" s="1">
        <v>59.432708329999997</v>
      </c>
      <c r="K116" s="1">
        <v>5.4584792999999996</v>
      </c>
      <c r="L116" s="1"/>
      <c r="M116" s="1"/>
    </row>
    <row r="117" spans="1:13" x14ac:dyDescent="0.25">
      <c r="A117" s="1"/>
      <c r="B117" s="10">
        <v>46112</v>
      </c>
      <c r="C117" s="1">
        <v>190.55056050040901</v>
      </c>
      <c r="D117" s="1">
        <v>208.13296714685501</v>
      </c>
      <c r="E117" s="1">
        <v>90.655299661121603</v>
      </c>
      <c r="F117" s="1">
        <v>118.629148932243</v>
      </c>
      <c r="G117" s="1"/>
      <c r="H117" s="1"/>
      <c r="I117" s="10">
        <v>46142</v>
      </c>
      <c r="J117" s="1">
        <v>36.924531160000001</v>
      </c>
      <c r="K117" s="1">
        <v>1.3000636999999999</v>
      </c>
      <c r="L117" s="1"/>
      <c r="M117" s="1"/>
    </row>
    <row r="118" spans="1:13" x14ac:dyDescent="0.25">
      <c r="A118" s="1"/>
      <c r="B118" s="10">
        <v>46142</v>
      </c>
      <c r="C118" s="1">
        <v>202.724438621064</v>
      </c>
      <c r="D118" s="1">
        <v>225.29882198500701</v>
      </c>
      <c r="E118" s="1">
        <v>90.412351051552093</v>
      </c>
      <c r="F118" s="1">
        <v>118.567154033137</v>
      </c>
      <c r="G118" s="1"/>
      <c r="H118" s="1"/>
      <c r="I118" s="10">
        <v>46173</v>
      </c>
      <c r="J118" s="1">
        <v>53.184263549999997</v>
      </c>
      <c r="K118" s="1">
        <v>16.308441510000002</v>
      </c>
      <c r="L118" s="1"/>
      <c r="M118" s="1"/>
    </row>
    <row r="119" spans="1:13" x14ac:dyDescent="0.25">
      <c r="A119" s="1"/>
      <c r="B119" s="10">
        <v>46171</v>
      </c>
      <c r="C119" s="1">
        <v>211.886223186092</v>
      </c>
      <c r="D119" s="1">
        <v>236.80346840778</v>
      </c>
      <c r="E119" s="1">
        <v>90.365672574373093</v>
      </c>
      <c r="F119" s="1">
        <v>118.72093193482</v>
      </c>
      <c r="G119" s="1"/>
      <c r="H119" s="1"/>
      <c r="I119" s="10">
        <v>46203</v>
      </c>
      <c r="J119" s="1">
        <v>64.062887020000005</v>
      </c>
      <c r="K119" s="1">
        <v>35.524369999999998</v>
      </c>
      <c r="L119" s="1"/>
      <c r="M119" s="1"/>
    </row>
    <row r="120" spans="1:13" x14ac:dyDescent="0.25">
      <c r="A120" s="1"/>
      <c r="B120" s="10">
        <v>46203</v>
      </c>
      <c r="C120" s="1">
        <v>224.565631008499</v>
      </c>
      <c r="D120" s="1">
        <v>249.048260614226</v>
      </c>
      <c r="E120" s="1">
        <v>90.157181502091305</v>
      </c>
      <c r="F120" s="1">
        <v>118.692544126811</v>
      </c>
      <c r="G120" s="1"/>
      <c r="H120" s="1"/>
      <c r="I120" s="10">
        <v>46234</v>
      </c>
      <c r="J120" s="1">
        <v>62.728666570000001</v>
      </c>
      <c r="K120" s="1">
        <v>4.2446035999999996</v>
      </c>
      <c r="L120" s="1"/>
      <c r="M120" s="1"/>
    </row>
    <row r="121" spans="1:13" x14ac:dyDescent="0.25">
      <c r="A121" s="1"/>
      <c r="B121" s="10">
        <v>46234</v>
      </c>
      <c r="C121" s="1">
        <v>221.964688223216</v>
      </c>
      <c r="D121" s="1">
        <v>247.582651051922</v>
      </c>
      <c r="E121" s="1">
        <v>90.114086608790302</v>
      </c>
      <c r="F121" s="1">
        <v>118.90233384698701</v>
      </c>
      <c r="G121" s="1"/>
      <c r="H121" s="1"/>
      <c r="I121" s="10">
        <v>46265</v>
      </c>
      <c r="J121" s="1">
        <v>27.559665320000001</v>
      </c>
      <c r="K121" s="1">
        <v>0.10209500000000001</v>
      </c>
      <c r="L121" s="1"/>
      <c r="M121" s="1"/>
    </row>
    <row r="122" spans="1:13" x14ac:dyDescent="0.25">
      <c r="A122" s="1"/>
      <c r="B122" s="10">
        <v>46265</v>
      </c>
      <c r="C122" s="1">
        <v>220.91547563467299</v>
      </c>
      <c r="D122" s="1">
        <v>246.35540815973999</v>
      </c>
      <c r="E122" s="1">
        <v>90.0710836022553</v>
      </c>
      <c r="F122" s="1">
        <v>119.079216623799</v>
      </c>
      <c r="G122" s="1"/>
      <c r="H122" s="1"/>
      <c r="I122" s="52">
        <v>46295</v>
      </c>
      <c r="J122" s="50">
        <v>30.345462430000001</v>
      </c>
      <c r="K122" s="50">
        <v>8.4461919699999992</v>
      </c>
      <c r="L122" s="1"/>
      <c r="M122" s="1"/>
    </row>
    <row r="123" spans="1:13" x14ac:dyDescent="0.25">
      <c r="A123" s="1"/>
      <c r="B123" s="52">
        <v>46295</v>
      </c>
      <c r="C123" s="50">
        <v>222.299532623483</v>
      </c>
      <c r="D123" s="50">
        <v>250.16668393961399</v>
      </c>
      <c r="E123" s="50">
        <v>89.791655946543898</v>
      </c>
      <c r="F123" s="50">
        <v>118.95535412517501</v>
      </c>
      <c r="G123" s="1"/>
      <c r="H123" s="1"/>
      <c r="I123" s="1"/>
      <c r="J123" s="1"/>
      <c r="K123" s="1"/>
      <c r="L123" s="1"/>
      <c r="M123" s="1"/>
    </row>
    <row r="124" spans="1:13" x14ac:dyDescent="0.25">
      <c r="A124" s="1"/>
      <c r="B124" s="1"/>
      <c r="C124" s="1"/>
      <c r="D124" s="1"/>
      <c r="E124" s="1"/>
      <c r="F124" s="1"/>
      <c r="G124" s="1"/>
      <c r="H124" s="1"/>
      <c r="I124" s="1"/>
      <c r="J124" s="1"/>
      <c r="K124" s="1"/>
      <c r="L124" s="1"/>
      <c r="M124" s="1"/>
    </row>
    <row r="125" spans="1:13" x14ac:dyDescent="0.25">
      <c r="A125" s="1"/>
      <c r="B125" s="93" t="s">
        <v>49</v>
      </c>
      <c r="C125" s="88"/>
      <c r="D125" s="88"/>
      <c r="E125" s="88"/>
      <c r="F125" s="88"/>
      <c r="G125" s="1"/>
      <c r="H125" s="1"/>
      <c r="I125" s="1"/>
      <c r="J125" s="1"/>
      <c r="K125" s="1"/>
      <c r="L125" s="1"/>
      <c r="M125" s="1"/>
    </row>
    <row r="126" spans="1:13" x14ac:dyDescent="0.25">
      <c r="A126" s="1"/>
      <c r="B126" s="54" t="s">
        <v>269</v>
      </c>
      <c r="C126" s="1"/>
      <c r="D126" s="1"/>
      <c r="E126" s="1"/>
      <c r="F126" s="1"/>
      <c r="G126" s="1"/>
      <c r="H126" s="1"/>
      <c r="I126" s="1"/>
      <c r="J126" s="1"/>
      <c r="K126" s="1"/>
      <c r="L126" s="1"/>
      <c r="M126" s="1"/>
    </row>
  </sheetData>
  <mergeCells count="1">
    <mergeCell ref="B125:F125"/>
  </mergeCells>
  <pageMargins left="0.7" right="0.7" top="0.75" bottom="0.75" header="0.3" footer="0.3"/>
  <pageSetup paperSize="9" orientation="portrait" horizontalDpi="300" verticalDpi="30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>
    <tabColor rgb="FF5DA399"/>
  </sheetPr>
  <dimension ref="A1:F19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55" t="s">
        <v>283</v>
      </c>
      <c r="C2" s="1"/>
      <c r="D2" s="1"/>
      <c r="E2" s="1"/>
      <c r="F2" s="1"/>
    </row>
    <row r="3" spans="1:6" x14ac:dyDescent="0.25">
      <c r="A3" s="1"/>
      <c r="B3" s="56"/>
      <c r="C3" s="1"/>
      <c r="D3" s="1"/>
      <c r="E3" s="1"/>
      <c r="F3" s="1"/>
    </row>
    <row r="4" spans="1:6" x14ac:dyDescent="0.25">
      <c r="A4" s="1"/>
      <c r="B4" s="58"/>
      <c r="C4" s="58"/>
      <c r="D4" s="58"/>
      <c r="E4" s="58"/>
      <c r="F4" s="1"/>
    </row>
    <row r="5" spans="1:6" ht="64.5" x14ac:dyDescent="0.25">
      <c r="A5" s="1"/>
      <c r="B5" s="57" t="s">
        <v>37</v>
      </c>
      <c r="C5" s="57" t="s">
        <v>284</v>
      </c>
      <c r="D5" s="57" t="s">
        <v>285</v>
      </c>
      <c r="E5" s="57" t="s">
        <v>286</v>
      </c>
      <c r="F5" s="1"/>
    </row>
    <row r="6" spans="1:6" x14ac:dyDescent="0.25">
      <c r="A6" s="1"/>
      <c r="B6" s="10">
        <v>42735</v>
      </c>
      <c r="C6" s="6">
        <v>8</v>
      </c>
      <c r="D6" s="6">
        <v>8</v>
      </c>
      <c r="E6" s="6">
        <v>14</v>
      </c>
      <c r="F6" s="1"/>
    </row>
    <row r="7" spans="1:6" x14ac:dyDescent="0.25">
      <c r="A7" s="1"/>
      <c r="B7" s="10">
        <v>43100</v>
      </c>
      <c r="C7" s="6">
        <v>10</v>
      </c>
      <c r="D7" s="6">
        <v>7</v>
      </c>
      <c r="E7" s="6">
        <v>15</v>
      </c>
      <c r="F7" s="1"/>
    </row>
    <row r="8" spans="1:6" x14ac:dyDescent="0.25">
      <c r="A8" s="1"/>
      <c r="B8" s="10">
        <v>43465</v>
      </c>
      <c r="C8" s="6">
        <v>8</v>
      </c>
      <c r="D8" s="6">
        <v>7</v>
      </c>
      <c r="E8" s="6">
        <v>13</v>
      </c>
      <c r="F8" s="1"/>
    </row>
    <row r="9" spans="1:6" x14ac:dyDescent="0.25">
      <c r="A9" s="1"/>
      <c r="B9" s="10">
        <v>43830</v>
      </c>
      <c r="C9" s="6">
        <v>8</v>
      </c>
      <c r="D9" s="6">
        <v>7</v>
      </c>
      <c r="E9" s="6">
        <v>13</v>
      </c>
      <c r="F9" s="1"/>
    </row>
    <row r="10" spans="1:6" x14ac:dyDescent="0.25">
      <c r="A10" s="1"/>
      <c r="B10" s="10">
        <v>44196</v>
      </c>
      <c r="C10" s="6">
        <v>7</v>
      </c>
      <c r="D10" s="6">
        <v>6</v>
      </c>
      <c r="E10" s="6">
        <v>13</v>
      </c>
      <c r="F10" s="1"/>
    </row>
    <row r="11" spans="1:6" x14ac:dyDescent="0.25">
      <c r="A11" s="1"/>
      <c r="B11" s="10">
        <v>44561</v>
      </c>
      <c r="C11" s="6">
        <v>6</v>
      </c>
      <c r="D11" s="6">
        <v>6</v>
      </c>
      <c r="E11" s="6">
        <v>13</v>
      </c>
      <c r="F11" s="1"/>
    </row>
    <row r="12" spans="1:6" x14ac:dyDescent="0.25">
      <c r="A12" s="1"/>
      <c r="B12" s="10">
        <v>44926</v>
      </c>
      <c r="C12" s="6">
        <v>6</v>
      </c>
      <c r="D12" s="6">
        <v>5</v>
      </c>
      <c r="E12" s="6">
        <v>12</v>
      </c>
      <c r="F12" s="1"/>
    </row>
    <row r="13" spans="1:6" x14ac:dyDescent="0.25">
      <c r="A13" s="1"/>
      <c r="B13" s="10">
        <v>45291</v>
      </c>
      <c r="C13" s="6">
        <v>6</v>
      </c>
      <c r="D13" s="6">
        <v>5</v>
      </c>
      <c r="E13" s="6">
        <v>11</v>
      </c>
      <c r="F13" s="1"/>
    </row>
    <row r="14" spans="1:6" x14ac:dyDescent="0.25">
      <c r="A14" s="1"/>
      <c r="B14" s="10">
        <v>45657</v>
      </c>
      <c r="C14" s="6">
        <v>4</v>
      </c>
      <c r="D14" s="6">
        <v>6</v>
      </c>
      <c r="E14" s="6">
        <v>11</v>
      </c>
      <c r="F14" s="1"/>
    </row>
    <row r="15" spans="1:6" x14ac:dyDescent="0.25">
      <c r="A15" s="1"/>
      <c r="B15" s="10">
        <v>46022</v>
      </c>
      <c r="C15" s="6">
        <v>3</v>
      </c>
      <c r="D15" s="6">
        <v>7</v>
      </c>
      <c r="E15" s="6">
        <v>11</v>
      </c>
      <c r="F15" s="1"/>
    </row>
    <row r="16" spans="1:6" x14ac:dyDescent="0.25">
      <c r="A16" s="1"/>
      <c r="B16" s="59">
        <v>46295</v>
      </c>
      <c r="C16" s="60">
        <v>3</v>
      </c>
      <c r="D16" s="60">
        <v>7</v>
      </c>
      <c r="E16" s="60">
        <v>11</v>
      </c>
      <c r="F16" s="1"/>
    </row>
    <row r="17" spans="1:6" x14ac:dyDescent="0.25">
      <c r="A17" s="1"/>
      <c r="B17" s="1"/>
      <c r="C17" s="1"/>
      <c r="D17" s="1"/>
      <c r="E17" s="1"/>
      <c r="F17" s="1"/>
    </row>
    <row r="18" spans="1:6" x14ac:dyDescent="0.25">
      <c r="A18" s="1"/>
      <c r="B18" s="94" t="s">
        <v>49</v>
      </c>
      <c r="C18" s="88"/>
      <c r="D18" s="88"/>
      <c r="E18" s="88"/>
      <c r="F18" s="1"/>
    </row>
    <row r="19" spans="1:6" x14ac:dyDescent="0.25">
      <c r="A19" s="1"/>
      <c r="B19" s="61" t="s">
        <v>34</v>
      </c>
      <c r="C19" s="1"/>
      <c r="D19" s="1"/>
      <c r="E19" s="1"/>
      <c r="F19" s="1"/>
    </row>
  </sheetData>
  <mergeCells count="1">
    <mergeCell ref="B18:E18"/>
  </mergeCells>
  <pageMargins left="0.7" right="0.7" top="0.75" bottom="0.75" header="0.3" footer="0.3"/>
  <pageSetup paperSize="9" orientation="portrait" horizontalDpi="300" verticalDpi="30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>
    <tabColor rgb="FF5DA399"/>
  </sheetPr>
  <dimension ref="A1:F17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55" t="s">
        <v>287</v>
      </c>
      <c r="C2" s="1"/>
      <c r="D2" s="1"/>
      <c r="E2" s="1"/>
      <c r="F2" s="1"/>
    </row>
    <row r="3" spans="1:6" x14ac:dyDescent="0.25">
      <c r="A3" s="1"/>
      <c r="B3" s="56" t="s">
        <v>198</v>
      </c>
      <c r="C3" s="1"/>
      <c r="D3" s="1"/>
      <c r="E3" s="1"/>
      <c r="F3" s="1"/>
    </row>
    <row r="4" spans="1:6" x14ac:dyDescent="0.25">
      <c r="A4" s="1"/>
      <c r="B4" s="58"/>
      <c r="C4" s="58"/>
      <c r="D4" s="58"/>
      <c r="E4" s="58"/>
      <c r="F4" s="1"/>
    </row>
    <row r="5" spans="1:6" ht="64.5" x14ac:dyDescent="0.25">
      <c r="A5" s="1"/>
      <c r="B5" s="57" t="s">
        <v>37</v>
      </c>
      <c r="C5" s="57" t="s">
        <v>288</v>
      </c>
      <c r="D5" s="57" t="s">
        <v>285</v>
      </c>
      <c r="E5" s="57" t="s">
        <v>286</v>
      </c>
      <c r="F5" s="1"/>
    </row>
    <row r="6" spans="1:6" x14ac:dyDescent="0.25">
      <c r="A6" s="1"/>
      <c r="B6" s="10">
        <v>43465</v>
      </c>
      <c r="C6" s="1">
        <v>756.75388684999996</v>
      </c>
      <c r="D6" s="1">
        <v>3.7074311600000001</v>
      </c>
      <c r="E6" s="1">
        <v>0.77167936000000004</v>
      </c>
      <c r="F6" s="1"/>
    </row>
    <row r="7" spans="1:6" x14ac:dyDescent="0.25">
      <c r="A7" s="1"/>
      <c r="B7" s="10">
        <v>43830</v>
      </c>
      <c r="C7" s="1">
        <v>668.09134144999996</v>
      </c>
      <c r="D7" s="1">
        <v>3.7857225099999998</v>
      </c>
      <c r="E7" s="1">
        <v>91.495022660000004</v>
      </c>
      <c r="F7" s="1"/>
    </row>
    <row r="8" spans="1:6" x14ac:dyDescent="0.25">
      <c r="A8" s="1"/>
      <c r="B8" s="10">
        <v>44196</v>
      </c>
      <c r="C8" s="1">
        <v>643.50829829999998</v>
      </c>
      <c r="D8" s="1">
        <v>3.4921691799999999</v>
      </c>
      <c r="E8" s="1">
        <v>65.752353600000006</v>
      </c>
      <c r="F8" s="1"/>
    </row>
    <row r="9" spans="1:6" x14ac:dyDescent="0.25">
      <c r="A9" s="1"/>
      <c r="B9" s="10">
        <v>44561</v>
      </c>
      <c r="C9" s="1">
        <v>633.06576145999998</v>
      </c>
      <c r="D9" s="1">
        <v>4.3878059</v>
      </c>
      <c r="E9" s="1">
        <v>66.403194979999995</v>
      </c>
      <c r="F9" s="1"/>
    </row>
    <row r="10" spans="1:6" x14ac:dyDescent="0.25">
      <c r="A10" s="1"/>
      <c r="B10" s="10">
        <v>44926</v>
      </c>
      <c r="C10" s="1">
        <v>577.49826956000004</v>
      </c>
      <c r="D10" s="1">
        <v>3.9585940000000002</v>
      </c>
      <c r="E10" s="1">
        <v>50.289952220000004</v>
      </c>
      <c r="F10" s="1"/>
    </row>
    <row r="11" spans="1:6" x14ac:dyDescent="0.25">
      <c r="A11" s="1"/>
      <c r="B11" s="10">
        <v>45291</v>
      </c>
      <c r="C11" s="1">
        <v>648.16024353</v>
      </c>
      <c r="D11" s="1">
        <v>5.5307263100000004</v>
      </c>
      <c r="E11" s="1">
        <v>50.993044339999997</v>
      </c>
      <c r="F11" s="1"/>
    </row>
    <row r="12" spans="1:6" x14ac:dyDescent="0.25">
      <c r="A12" s="1"/>
      <c r="B12" s="10">
        <v>45657</v>
      </c>
      <c r="C12" s="1">
        <v>197.87040637999999</v>
      </c>
      <c r="D12" s="1">
        <v>8.4578187099999997</v>
      </c>
      <c r="E12" s="1">
        <v>55.303179720000003</v>
      </c>
      <c r="F12" s="1"/>
    </row>
    <row r="13" spans="1:6" x14ac:dyDescent="0.25">
      <c r="A13" s="1"/>
      <c r="B13" s="10">
        <v>46022</v>
      </c>
      <c r="C13" s="1">
        <v>121.18577635</v>
      </c>
      <c r="D13" s="1">
        <v>183.03002124</v>
      </c>
      <c r="E13" s="1">
        <v>65.930787050000006</v>
      </c>
      <c r="F13" s="1"/>
    </row>
    <row r="14" spans="1:6" x14ac:dyDescent="0.25">
      <c r="A14" s="1"/>
      <c r="B14" s="59">
        <v>46203</v>
      </c>
      <c r="C14" s="58">
        <v>125.14627382</v>
      </c>
      <c r="D14" s="58">
        <v>251.66076946000001</v>
      </c>
      <c r="E14" s="58">
        <v>84.159407079999994</v>
      </c>
      <c r="F14" s="1"/>
    </row>
    <row r="15" spans="1:6" x14ac:dyDescent="0.25">
      <c r="A15" s="1"/>
      <c r="B15" s="1"/>
      <c r="C15" s="1"/>
      <c r="D15" s="1"/>
      <c r="E15" s="1"/>
      <c r="F15" s="1"/>
    </row>
    <row r="16" spans="1:6" x14ac:dyDescent="0.25">
      <c r="A16" s="1"/>
      <c r="B16" s="94" t="s">
        <v>49</v>
      </c>
      <c r="C16" s="88"/>
      <c r="D16" s="88"/>
      <c r="E16" s="88"/>
      <c r="F16" s="1"/>
    </row>
    <row r="17" spans="1:6" x14ac:dyDescent="0.25">
      <c r="A17" s="1"/>
      <c r="B17" s="61" t="s">
        <v>34</v>
      </c>
      <c r="C17" s="1"/>
      <c r="D17" s="1"/>
      <c r="E17" s="1"/>
      <c r="F17" s="1"/>
    </row>
  </sheetData>
  <mergeCells count="1">
    <mergeCell ref="B16:E16"/>
  </mergeCells>
  <pageMargins left="0.7" right="0.7" top="0.75" bottom="0.75" header="0.3" footer="0.3"/>
  <pageSetup paperSize="9" orientation="portrait" horizontalDpi="300" verticalDpi="30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>
    <tabColor rgb="FF5DA399"/>
  </sheetPr>
  <dimension ref="A1:E17"/>
  <sheetViews>
    <sheetView showGridLines="0" workbookViewId="0"/>
  </sheetViews>
  <sheetFormatPr defaultColWidth="11.42578125" defaultRowHeight="15" x14ac:dyDescent="0.25"/>
  <cols>
    <col min="2" max="2" width="12.7109375" customWidth="1"/>
    <col min="3" max="4" width="14.7109375" customWidth="1"/>
  </cols>
  <sheetData>
    <row r="1" spans="1:5" x14ac:dyDescent="0.25">
      <c r="A1" s="1"/>
      <c r="B1" s="1"/>
      <c r="C1" s="1"/>
      <c r="D1" s="1"/>
      <c r="E1" s="1"/>
    </row>
    <row r="2" spans="1:5" ht="15.75" x14ac:dyDescent="0.25">
      <c r="A2" s="1"/>
      <c r="B2" s="55" t="s">
        <v>289</v>
      </c>
      <c r="C2" s="1"/>
      <c r="D2" s="1"/>
      <c r="E2" s="1"/>
    </row>
    <row r="3" spans="1:5" x14ac:dyDescent="0.25">
      <c r="A3" s="1"/>
      <c r="B3" s="56" t="s">
        <v>290</v>
      </c>
      <c r="C3" s="1"/>
      <c r="D3" s="1"/>
      <c r="E3" s="1"/>
    </row>
    <row r="4" spans="1:5" x14ac:dyDescent="0.25">
      <c r="A4" s="1"/>
      <c r="B4" s="58"/>
      <c r="C4" s="58"/>
      <c r="D4" s="58"/>
      <c r="E4" s="1"/>
    </row>
    <row r="5" spans="1:5" ht="26.25" x14ac:dyDescent="0.25">
      <c r="A5" s="1"/>
      <c r="B5" s="57" t="s">
        <v>37</v>
      </c>
      <c r="C5" s="57" t="s">
        <v>285</v>
      </c>
      <c r="D5" s="57" t="s">
        <v>286</v>
      </c>
      <c r="E5" s="1"/>
    </row>
    <row r="6" spans="1:5" x14ac:dyDescent="0.25">
      <c r="A6" s="1"/>
      <c r="B6" s="10">
        <v>43465</v>
      </c>
      <c r="C6" s="1">
        <v>8.9893819540000003E-2</v>
      </c>
      <c r="D6" s="1">
        <v>8.6705088214000003</v>
      </c>
      <c r="E6" s="1"/>
    </row>
    <row r="7" spans="1:5" x14ac:dyDescent="0.25">
      <c r="A7" s="1"/>
      <c r="B7" s="10">
        <v>43830</v>
      </c>
      <c r="C7" s="1">
        <v>0.12640929848999999</v>
      </c>
      <c r="D7" s="1">
        <v>9.5400926623100002</v>
      </c>
      <c r="E7" s="1"/>
    </row>
    <row r="8" spans="1:5" x14ac:dyDescent="0.25">
      <c r="A8" s="1"/>
      <c r="B8" s="10">
        <v>44196</v>
      </c>
      <c r="C8" s="1">
        <v>0.24189758738</v>
      </c>
      <c r="D8" s="1">
        <v>9.0119612946299998</v>
      </c>
      <c r="E8" s="1"/>
    </row>
    <row r="9" spans="1:5" x14ac:dyDescent="0.25">
      <c r="A9" s="1"/>
      <c r="B9" s="10">
        <v>44561</v>
      </c>
      <c r="C9" s="1">
        <v>0.58111945296</v>
      </c>
      <c r="D9" s="1">
        <v>10.94336865442</v>
      </c>
      <c r="E9" s="1"/>
    </row>
    <row r="10" spans="1:5" x14ac:dyDescent="0.25">
      <c r="A10" s="1"/>
      <c r="B10" s="10">
        <v>44926</v>
      </c>
      <c r="C10" s="1">
        <v>0.65966962742000002</v>
      </c>
      <c r="D10" s="1">
        <v>10.77231241968</v>
      </c>
      <c r="E10" s="1"/>
    </row>
    <row r="11" spans="1:5" x14ac:dyDescent="0.25">
      <c r="A11" s="1"/>
      <c r="B11" s="10">
        <v>45291</v>
      </c>
      <c r="C11" s="1">
        <v>0.97778499759000004</v>
      </c>
      <c r="D11" s="1">
        <v>19.16053985484</v>
      </c>
      <c r="E11" s="1"/>
    </row>
    <row r="12" spans="1:5" x14ac:dyDescent="0.25">
      <c r="A12" s="1"/>
      <c r="B12" s="10">
        <v>45657</v>
      </c>
      <c r="C12" s="1">
        <v>1.09063180925</v>
      </c>
      <c r="D12" s="1">
        <v>22.254829384259999</v>
      </c>
      <c r="E12" s="1"/>
    </row>
    <row r="13" spans="1:5" x14ac:dyDescent="0.25">
      <c r="A13" s="1"/>
      <c r="B13" s="10">
        <v>46022</v>
      </c>
      <c r="C13" s="1">
        <v>1.7147663152899999</v>
      </c>
      <c r="D13" s="1">
        <v>30.313214482980001</v>
      </c>
      <c r="E13" s="1"/>
    </row>
    <row r="14" spans="1:5" x14ac:dyDescent="0.25">
      <c r="A14" s="1"/>
      <c r="B14" s="59">
        <v>46203</v>
      </c>
      <c r="C14" s="58">
        <v>2.0849324899399999</v>
      </c>
      <c r="D14" s="58">
        <v>32.661022252050003</v>
      </c>
      <c r="E14" s="1"/>
    </row>
    <row r="15" spans="1:5" x14ac:dyDescent="0.25">
      <c r="A15" s="1"/>
      <c r="B15" s="1"/>
      <c r="C15" s="1"/>
      <c r="D15" s="1"/>
      <c r="E15" s="1"/>
    </row>
    <row r="16" spans="1:5" x14ac:dyDescent="0.25">
      <c r="A16" s="1"/>
      <c r="B16" s="94" t="s">
        <v>49</v>
      </c>
      <c r="C16" s="88"/>
      <c r="D16" s="88"/>
      <c r="E16" s="1"/>
    </row>
    <row r="17" spans="1:5" x14ac:dyDescent="0.25">
      <c r="A17" s="1"/>
      <c r="B17" s="61" t="s">
        <v>34</v>
      </c>
      <c r="C17" s="1"/>
      <c r="D17" s="1"/>
      <c r="E17" s="1"/>
    </row>
  </sheetData>
  <mergeCells count="1">
    <mergeCell ref="B16:D16"/>
  </mergeCells>
  <pageMargins left="0.7" right="0.7" top="0.75" bottom="0.75" header="0.3" footer="0.3"/>
  <pageSetup paperSize="9" orientation="portrait" horizontalDpi="300" verticalDpi="30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>
    <tabColor rgb="FF5DA399"/>
  </sheetPr>
  <dimension ref="A1:G21"/>
  <sheetViews>
    <sheetView showGridLines="0" workbookViewId="0"/>
  </sheetViews>
  <sheetFormatPr defaultColWidth="11.42578125" defaultRowHeight="15" x14ac:dyDescent="0.25"/>
  <cols>
    <col min="2" max="2" width="12.7109375" customWidth="1"/>
    <col min="3" max="6" width="14.7109375" customWidth="1"/>
  </cols>
  <sheetData>
    <row r="1" spans="1:7" x14ac:dyDescent="0.25">
      <c r="A1" s="1"/>
      <c r="B1" s="1"/>
      <c r="C1" s="1"/>
      <c r="D1" s="1"/>
      <c r="E1" s="1"/>
      <c r="F1" s="1"/>
      <c r="G1" s="1"/>
    </row>
    <row r="2" spans="1:7" ht="15.75" x14ac:dyDescent="0.25">
      <c r="A2" s="1"/>
      <c r="B2" s="55" t="s">
        <v>291</v>
      </c>
      <c r="C2" s="1"/>
      <c r="D2" s="1"/>
      <c r="E2" s="1"/>
      <c r="F2" s="1"/>
      <c r="G2" s="1"/>
    </row>
    <row r="3" spans="1:7" x14ac:dyDescent="0.25">
      <c r="A3" s="1"/>
      <c r="B3" s="56" t="s">
        <v>198</v>
      </c>
      <c r="C3" s="1"/>
      <c r="D3" s="1"/>
      <c r="E3" s="1"/>
      <c r="F3" s="1"/>
      <c r="G3" s="1"/>
    </row>
    <row r="4" spans="1:7" x14ac:dyDescent="0.25">
      <c r="A4" s="1"/>
      <c r="B4" s="58"/>
      <c r="C4" s="58"/>
      <c r="D4" s="58"/>
      <c r="E4" s="58"/>
      <c r="F4" s="58"/>
      <c r="G4" s="1"/>
    </row>
    <row r="5" spans="1:7" ht="39" x14ac:dyDescent="0.25">
      <c r="A5" s="1"/>
      <c r="B5" s="57" t="s">
        <v>37</v>
      </c>
      <c r="C5" s="57" t="s">
        <v>292</v>
      </c>
      <c r="D5" s="57" t="s">
        <v>293</v>
      </c>
      <c r="E5" s="57" t="s">
        <v>294</v>
      </c>
      <c r="F5" s="57" t="s">
        <v>295</v>
      </c>
      <c r="G5" s="1"/>
    </row>
    <row r="6" spans="1:7" x14ac:dyDescent="0.25">
      <c r="A6" s="1"/>
      <c r="B6" s="10">
        <v>42004</v>
      </c>
      <c r="C6" s="1">
        <v>11.15660843</v>
      </c>
      <c r="D6" s="1">
        <v>4.7800502800000002</v>
      </c>
      <c r="E6" s="1">
        <v>1.8047179999999999E-2</v>
      </c>
      <c r="F6" s="1">
        <v>2.0362903800000001</v>
      </c>
      <c r="G6" s="1"/>
    </row>
    <row r="7" spans="1:7" x14ac:dyDescent="0.25">
      <c r="A7" s="1"/>
      <c r="B7" s="10">
        <v>42369</v>
      </c>
      <c r="C7" s="1">
        <v>13.43878591</v>
      </c>
      <c r="D7" s="1">
        <v>4.6039917299999997</v>
      </c>
      <c r="E7" s="1">
        <v>1.6977760000000001E-2</v>
      </c>
      <c r="F7" s="1">
        <v>2.6061708800000001</v>
      </c>
      <c r="G7" s="1"/>
    </row>
    <row r="8" spans="1:7" x14ac:dyDescent="0.25">
      <c r="A8" s="1"/>
      <c r="B8" s="10">
        <v>42735</v>
      </c>
      <c r="C8" s="1">
        <v>9.5987186700000002</v>
      </c>
      <c r="D8" s="1">
        <v>5.60943521</v>
      </c>
      <c r="E8" s="1">
        <v>1.7902169999999999E-2</v>
      </c>
      <c r="F8" s="1">
        <v>2.7692008000000001</v>
      </c>
      <c r="G8" s="1"/>
    </row>
    <row r="9" spans="1:7" x14ac:dyDescent="0.25">
      <c r="A9" s="1"/>
      <c r="B9" s="10">
        <v>43100</v>
      </c>
      <c r="C9" s="1">
        <v>17.29571597</v>
      </c>
      <c r="D9" s="1">
        <v>5.7238414100000004</v>
      </c>
      <c r="E9" s="1">
        <v>1.380383E-2</v>
      </c>
      <c r="F9" s="1">
        <v>3.2542135299999999</v>
      </c>
      <c r="G9" s="1"/>
    </row>
    <row r="10" spans="1:7" x14ac:dyDescent="0.25">
      <c r="A10" s="1"/>
      <c r="B10" s="10">
        <v>43465</v>
      </c>
      <c r="C10" s="1">
        <v>5.7036126500000002</v>
      </c>
      <c r="D10" s="1">
        <v>4.6447339300000001</v>
      </c>
      <c r="E10" s="1">
        <v>2.2119499999999999E-3</v>
      </c>
      <c r="F10" s="1">
        <v>2.9659470099999998</v>
      </c>
      <c r="G10" s="1"/>
    </row>
    <row r="11" spans="1:7" x14ac:dyDescent="0.25">
      <c r="A11" s="1"/>
      <c r="B11" s="10">
        <v>43830</v>
      </c>
      <c r="C11" s="1">
        <v>7.6974416899999998</v>
      </c>
      <c r="D11" s="1">
        <v>14.56231285</v>
      </c>
      <c r="E11" s="1">
        <v>1.2166200000000001E-3</v>
      </c>
      <c r="F11" s="1">
        <v>3.9482210200000001</v>
      </c>
      <c r="G11" s="1"/>
    </row>
    <row r="12" spans="1:7" x14ac:dyDescent="0.25">
      <c r="A12" s="1"/>
      <c r="B12" s="10">
        <v>44196</v>
      </c>
      <c r="C12" s="1">
        <v>7.6968644700000004</v>
      </c>
      <c r="D12" s="1">
        <v>15.805657220000001</v>
      </c>
      <c r="E12" s="1">
        <v>0</v>
      </c>
      <c r="F12" s="1">
        <v>2.2659659099999998</v>
      </c>
      <c r="G12" s="1"/>
    </row>
    <row r="13" spans="1:7" x14ac:dyDescent="0.25">
      <c r="A13" s="1"/>
      <c r="B13" s="10">
        <v>44561</v>
      </c>
      <c r="C13" s="1">
        <v>3.3604500900000001</v>
      </c>
      <c r="D13" s="1">
        <v>17.071284049999999</v>
      </c>
      <c r="E13" s="1">
        <v>0.16373757999999999</v>
      </c>
      <c r="F13" s="1">
        <v>2.5774490600000002</v>
      </c>
      <c r="G13" s="1"/>
    </row>
    <row r="14" spans="1:7" x14ac:dyDescent="0.25">
      <c r="A14" s="1"/>
      <c r="B14" s="10">
        <v>44926</v>
      </c>
      <c r="C14" s="1">
        <v>3.8437982900000001</v>
      </c>
      <c r="D14" s="1">
        <v>17.759438100000001</v>
      </c>
      <c r="E14" s="1">
        <v>0.15419005999999999</v>
      </c>
      <c r="F14" s="1">
        <v>2.6191843600000002</v>
      </c>
      <c r="G14" s="1"/>
    </row>
    <row r="15" spans="1:7" x14ac:dyDescent="0.25">
      <c r="A15" s="1"/>
      <c r="B15" s="10">
        <v>45291</v>
      </c>
      <c r="C15" s="1">
        <v>6.9971366000000002</v>
      </c>
      <c r="D15" s="1">
        <v>13.21258958</v>
      </c>
      <c r="E15" s="1">
        <v>0</v>
      </c>
      <c r="F15" s="1">
        <v>1.81010172</v>
      </c>
      <c r="G15" s="1"/>
    </row>
    <row r="16" spans="1:7" x14ac:dyDescent="0.25">
      <c r="A16" s="1"/>
      <c r="B16" s="10">
        <v>45657</v>
      </c>
      <c r="C16" s="1">
        <v>3.59128816</v>
      </c>
      <c r="D16" s="1">
        <v>20.095673300000001</v>
      </c>
      <c r="E16" s="1">
        <v>0</v>
      </c>
      <c r="F16" s="1">
        <v>2.8148895899999999</v>
      </c>
      <c r="G16" s="1"/>
    </row>
    <row r="17" spans="1:7" x14ac:dyDescent="0.25">
      <c r="A17" s="1"/>
      <c r="B17" s="10">
        <v>46022</v>
      </c>
      <c r="C17" s="1">
        <v>8.4110541199999993</v>
      </c>
      <c r="D17" s="1">
        <v>28.314137179999999</v>
      </c>
      <c r="E17" s="1">
        <v>0</v>
      </c>
      <c r="F17" s="1">
        <v>3.4967000800000001</v>
      </c>
      <c r="G17" s="1"/>
    </row>
    <row r="18" spans="1:7" x14ac:dyDescent="0.25">
      <c r="A18" s="1"/>
      <c r="B18" s="59">
        <v>46203</v>
      </c>
      <c r="C18" s="58">
        <v>3.5884318300000002</v>
      </c>
      <c r="D18" s="58">
        <v>18.963891350000001</v>
      </c>
      <c r="E18" s="58">
        <v>0</v>
      </c>
      <c r="F18" s="58">
        <v>1.80794978</v>
      </c>
      <c r="G18" s="1"/>
    </row>
    <row r="19" spans="1:7" x14ac:dyDescent="0.25">
      <c r="A19" s="1"/>
      <c r="B19" s="1"/>
      <c r="C19" s="1"/>
      <c r="D19" s="1"/>
      <c r="E19" s="1"/>
      <c r="F19" s="1"/>
      <c r="G19" s="1"/>
    </row>
    <row r="20" spans="1:7" ht="75" customHeight="1" x14ac:dyDescent="0.25">
      <c r="A20" s="1"/>
      <c r="B20" s="94" t="s">
        <v>296</v>
      </c>
      <c r="C20" s="88"/>
      <c r="D20" s="88"/>
      <c r="E20" s="88"/>
      <c r="F20" s="88"/>
      <c r="G20" s="1"/>
    </row>
    <row r="21" spans="1:7" x14ac:dyDescent="0.25">
      <c r="A21" s="1"/>
      <c r="B21" s="61" t="s">
        <v>34</v>
      </c>
      <c r="C21" s="1"/>
      <c r="D21" s="1"/>
      <c r="E21" s="1"/>
      <c r="F21" s="1"/>
      <c r="G21" s="1"/>
    </row>
  </sheetData>
  <mergeCells count="1">
    <mergeCell ref="B20:F20"/>
  </mergeCells>
  <pageMargins left="0.7" right="0.7" top="0.75" bottom="0.75" header="0.3" footer="0.3"/>
  <pageSetup paperSize="9" orientation="portrait" horizontalDpi="300" verticalDpi="30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sheetPr>
    <tabColor rgb="FF5DA399"/>
  </sheetPr>
  <dimension ref="A1:H18"/>
  <sheetViews>
    <sheetView showGridLines="0" workbookViewId="0"/>
  </sheetViews>
  <sheetFormatPr defaultColWidth="11.42578125" defaultRowHeight="15" x14ac:dyDescent="0.25"/>
  <cols>
    <col min="2" max="2" width="12.7109375" customWidth="1"/>
    <col min="3" max="7" width="14.7109375" customWidth="1"/>
  </cols>
  <sheetData>
    <row r="1" spans="1:8" x14ac:dyDescent="0.25">
      <c r="A1" s="1"/>
      <c r="B1" s="1"/>
      <c r="C1" s="1"/>
      <c r="D1" s="1"/>
      <c r="E1" s="1"/>
      <c r="F1" s="1"/>
      <c r="G1" s="1"/>
      <c r="H1" s="1"/>
    </row>
    <row r="2" spans="1:8" ht="15.75" x14ac:dyDescent="0.25">
      <c r="A2" s="1"/>
      <c r="B2" s="55" t="s">
        <v>297</v>
      </c>
      <c r="C2" s="1"/>
      <c r="D2" s="1"/>
      <c r="E2" s="1"/>
      <c r="F2" s="1"/>
      <c r="G2" s="1"/>
      <c r="H2" s="1"/>
    </row>
    <row r="3" spans="1:8" x14ac:dyDescent="0.25">
      <c r="A3" s="1"/>
      <c r="B3" s="56" t="s">
        <v>298</v>
      </c>
      <c r="C3" s="1"/>
      <c r="D3" s="1"/>
      <c r="E3" s="1"/>
      <c r="F3" s="1"/>
      <c r="G3" s="1"/>
      <c r="H3" s="1"/>
    </row>
    <row r="4" spans="1:8" x14ac:dyDescent="0.25">
      <c r="A4" s="1"/>
      <c r="B4" s="58"/>
      <c r="C4" s="58"/>
      <c r="D4" s="58"/>
      <c r="E4" s="58"/>
      <c r="F4" s="58"/>
      <c r="G4" s="58"/>
      <c r="H4" s="1"/>
    </row>
    <row r="5" spans="1:8" ht="26.25" x14ac:dyDescent="0.25">
      <c r="A5" s="1"/>
      <c r="B5" s="57" t="s">
        <v>37</v>
      </c>
      <c r="C5" s="57" t="s">
        <v>299</v>
      </c>
      <c r="D5" s="57" t="s">
        <v>10</v>
      </c>
      <c r="E5" s="57" t="s">
        <v>300</v>
      </c>
      <c r="F5" s="57" t="s">
        <v>301</v>
      </c>
      <c r="G5" s="57" t="s">
        <v>181</v>
      </c>
      <c r="H5" s="1"/>
    </row>
    <row r="6" spans="1:8" x14ac:dyDescent="0.25">
      <c r="A6" s="1"/>
      <c r="B6" s="10">
        <v>45838</v>
      </c>
      <c r="C6" s="1" t="s">
        <v>183</v>
      </c>
      <c r="D6" s="1">
        <v>509.92064523530399</v>
      </c>
      <c r="E6" s="1">
        <v>0</v>
      </c>
      <c r="F6" s="1">
        <v>0</v>
      </c>
      <c r="G6" s="1">
        <v>0</v>
      </c>
      <c r="H6" s="1"/>
    </row>
    <row r="7" spans="1:8" x14ac:dyDescent="0.25">
      <c r="A7" s="1"/>
      <c r="B7" s="10">
        <v>45930</v>
      </c>
      <c r="C7" s="1" t="s">
        <v>183</v>
      </c>
      <c r="D7" s="1">
        <v>431.72400453267801</v>
      </c>
      <c r="E7" s="1">
        <v>0</v>
      </c>
      <c r="F7" s="1">
        <v>0</v>
      </c>
      <c r="G7" s="1">
        <v>0</v>
      </c>
      <c r="H7" s="1"/>
    </row>
    <row r="8" spans="1:8" x14ac:dyDescent="0.25">
      <c r="A8" s="1"/>
      <c r="B8" s="10">
        <v>46022</v>
      </c>
      <c r="C8" s="1" t="s">
        <v>183</v>
      </c>
      <c r="D8" s="1">
        <v>448.51153959889598</v>
      </c>
      <c r="E8" s="1">
        <v>0</v>
      </c>
      <c r="F8" s="1">
        <v>0</v>
      </c>
      <c r="G8" s="1">
        <v>0</v>
      </c>
      <c r="H8" s="1"/>
    </row>
    <row r="9" spans="1:8" x14ac:dyDescent="0.25">
      <c r="A9" s="1"/>
      <c r="B9" s="10">
        <v>46112</v>
      </c>
      <c r="C9" s="1" t="s">
        <v>183</v>
      </c>
      <c r="D9" s="1">
        <v>568.75730400998998</v>
      </c>
      <c r="E9" s="1">
        <v>0</v>
      </c>
      <c r="F9" s="1">
        <v>0</v>
      </c>
      <c r="G9" s="1">
        <v>0</v>
      </c>
      <c r="H9" s="1"/>
    </row>
    <row r="10" spans="1:8" x14ac:dyDescent="0.25">
      <c r="A10" s="1"/>
      <c r="B10" s="10">
        <v>46203</v>
      </c>
      <c r="C10" s="1" t="s">
        <v>183</v>
      </c>
      <c r="D10" s="1">
        <v>529.37167800253303</v>
      </c>
      <c r="E10" s="1">
        <v>1.064997E-2</v>
      </c>
      <c r="F10" s="1">
        <v>0</v>
      </c>
      <c r="G10" s="1">
        <v>0</v>
      </c>
      <c r="H10" s="1"/>
    </row>
    <row r="11" spans="1:8" x14ac:dyDescent="0.25">
      <c r="A11" s="1"/>
      <c r="B11" s="10">
        <v>45838</v>
      </c>
      <c r="C11" s="1" t="s">
        <v>184</v>
      </c>
      <c r="D11" s="1">
        <v>21.920085690000001</v>
      </c>
      <c r="E11" s="1">
        <v>0</v>
      </c>
      <c r="F11" s="1">
        <v>30.955197126802201</v>
      </c>
      <c r="G11" s="1">
        <v>2.7528000000000001</v>
      </c>
      <c r="H11" s="1"/>
    </row>
    <row r="12" spans="1:8" x14ac:dyDescent="0.25">
      <c r="A12" s="1"/>
      <c r="B12" s="10">
        <v>45930</v>
      </c>
      <c r="C12" s="1" t="s">
        <v>184</v>
      </c>
      <c r="D12" s="1">
        <v>17.83057694</v>
      </c>
      <c r="E12" s="1">
        <v>0</v>
      </c>
      <c r="F12" s="1">
        <v>16.855700209999998</v>
      </c>
      <c r="G12" s="1">
        <v>5.8819999999999997</v>
      </c>
      <c r="H12" s="1"/>
    </row>
    <row r="13" spans="1:8" x14ac:dyDescent="0.25">
      <c r="A13" s="1"/>
      <c r="B13" s="10">
        <v>46022</v>
      </c>
      <c r="C13" s="1" t="s">
        <v>184</v>
      </c>
      <c r="D13" s="1">
        <v>44.116420647028001</v>
      </c>
      <c r="E13" s="1">
        <v>0</v>
      </c>
      <c r="F13" s="1">
        <v>23.920649999999998</v>
      </c>
      <c r="G13" s="1">
        <v>2.4342568899999999</v>
      </c>
      <c r="H13" s="1"/>
    </row>
    <row r="14" spans="1:8" x14ac:dyDescent="0.25">
      <c r="A14" s="1"/>
      <c r="B14" s="10">
        <v>46112</v>
      </c>
      <c r="C14" s="1" t="s">
        <v>184</v>
      </c>
      <c r="D14" s="1">
        <v>23.087438590000001</v>
      </c>
      <c r="E14" s="1">
        <v>0</v>
      </c>
      <c r="F14" s="1">
        <v>79.912105192200002</v>
      </c>
      <c r="G14" s="1">
        <v>22.018308659999999</v>
      </c>
      <c r="H14" s="1"/>
    </row>
    <row r="15" spans="1:8" x14ac:dyDescent="0.25">
      <c r="A15" s="1"/>
      <c r="B15" s="59">
        <v>46203</v>
      </c>
      <c r="C15" s="58" t="s">
        <v>184</v>
      </c>
      <c r="D15" s="58">
        <v>31.731400008843998</v>
      </c>
      <c r="E15" s="58">
        <v>0</v>
      </c>
      <c r="F15" s="58">
        <v>84.312635080000007</v>
      </c>
      <c r="G15" s="58">
        <v>10.61662054</v>
      </c>
      <c r="H15" s="1"/>
    </row>
    <row r="16" spans="1:8" x14ac:dyDescent="0.25">
      <c r="A16" s="1"/>
      <c r="B16" s="1"/>
      <c r="C16" s="1"/>
      <c r="D16" s="1"/>
      <c r="E16" s="1"/>
      <c r="F16" s="1"/>
      <c r="G16" s="1"/>
      <c r="H16" s="1"/>
    </row>
    <row r="17" spans="1:8" x14ac:dyDescent="0.25">
      <c r="A17" s="1"/>
      <c r="B17" s="94" t="s">
        <v>49</v>
      </c>
      <c r="C17" s="88"/>
      <c r="D17" s="88"/>
      <c r="E17" s="88"/>
      <c r="F17" s="88"/>
      <c r="G17" s="88"/>
      <c r="H17" s="1"/>
    </row>
    <row r="18" spans="1:8" x14ac:dyDescent="0.25">
      <c r="A18" s="1"/>
      <c r="B18" s="61" t="s">
        <v>34</v>
      </c>
      <c r="C18" s="1"/>
      <c r="D18" s="1"/>
      <c r="E18" s="1"/>
      <c r="F18" s="1"/>
      <c r="G18" s="1"/>
      <c r="H18" s="1"/>
    </row>
  </sheetData>
  <mergeCells count="1">
    <mergeCell ref="B17:G17"/>
  </mergeCells>
  <pageMargins left="0.7" right="0.7" top="0.75" bottom="0.75" header="0.3" footer="0.3"/>
  <pageSetup paperSize="9" orientation="portrait" horizontalDpi="300" verticalDpi="30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sheetPr>
    <tabColor rgb="FF0EA1F0"/>
  </sheetPr>
  <dimension ref="A1:S16"/>
  <sheetViews>
    <sheetView showGridLines="0" workbookViewId="0"/>
  </sheetViews>
  <sheetFormatPr defaultColWidth="11.42578125" defaultRowHeight="15" x14ac:dyDescent="0.25"/>
  <cols>
    <col min="2" max="2" width="12.7109375" customWidth="1"/>
    <col min="3" max="8" width="14.7109375" customWidth="1"/>
    <col min="11" max="11" width="12.7109375" customWidth="1"/>
    <col min="12" max="17" width="14.7109375" customWidth="1"/>
  </cols>
  <sheetData>
    <row r="1" spans="1:19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</row>
    <row r="2" spans="1:19" ht="15.75" x14ac:dyDescent="0.25">
      <c r="A2" s="1"/>
      <c r="B2" s="62" t="s">
        <v>302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  <c r="R2" s="1"/>
      <c r="S2" s="1"/>
    </row>
    <row r="3" spans="1:19" x14ac:dyDescent="0.25">
      <c r="A3" s="1"/>
      <c r="B3" s="63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  <c r="R3" s="1"/>
      <c r="S3" s="1"/>
    </row>
    <row r="4" spans="1:19" x14ac:dyDescent="0.25">
      <c r="A4" s="1"/>
      <c r="B4" s="66" t="s">
        <v>303</v>
      </c>
      <c r="C4" s="65"/>
      <c r="D4" s="65"/>
      <c r="E4" s="65"/>
      <c r="F4" s="65"/>
      <c r="G4" s="65"/>
      <c r="H4" s="65"/>
      <c r="I4" s="1"/>
      <c r="J4" s="1"/>
      <c r="K4" s="66" t="s">
        <v>309</v>
      </c>
      <c r="L4" s="65"/>
      <c r="M4" s="65"/>
      <c r="N4" s="65"/>
      <c r="O4" s="65"/>
      <c r="P4" s="65"/>
      <c r="Q4" s="65"/>
      <c r="R4" s="1"/>
      <c r="S4" s="1"/>
    </row>
    <row r="5" spans="1:19" x14ac:dyDescent="0.25">
      <c r="A5" s="1"/>
      <c r="B5" s="64" t="s">
        <v>37</v>
      </c>
      <c r="C5" s="64" t="s">
        <v>304</v>
      </c>
      <c r="D5" s="64" t="s">
        <v>305</v>
      </c>
      <c r="E5" s="64" t="s">
        <v>306</v>
      </c>
      <c r="F5" s="64" t="s">
        <v>307</v>
      </c>
      <c r="G5" s="64" t="s">
        <v>308</v>
      </c>
      <c r="H5" s="64" t="s">
        <v>20</v>
      </c>
      <c r="I5" s="1"/>
      <c r="J5" s="1"/>
      <c r="K5" s="64" t="s">
        <v>37</v>
      </c>
      <c r="L5" s="64" t="s">
        <v>304</v>
      </c>
      <c r="M5" s="64" t="s">
        <v>305</v>
      </c>
      <c r="N5" s="64" t="s">
        <v>306</v>
      </c>
      <c r="O5" s="64" t="s">
        <v>307</v>
      </c>
      <c r="P5" s="64" t="s">
        <v>308</v>
      </c>
      <c r="Q5" s="64" t="s">
        <v>20</v>
      </c>
      <c r="R5" s="1"/>
      <c r="S5" s="1"/>
    </row>
    <row r="6" spans="1:19" x14ac:dyDescent="0.25">
      <c r="A6" s="1"/>
      <c r="B6" s="10">
        <v>43830</v>
      </c>
      <c r="C6" s="6">
        <v>22</v>
      </c>
      <c r="D6" s="6">
        <v>8</v>
      </c>
      <c r="E6" s="6">
        <v>2</v>
      </c>
      <c r="F6" s="6">
        <v>1</v>
      </c>
      <c r="G6" s="6">
        <v>39</v>
      </c>
      <c r="H6" s="6">
        <v>24</v>
      </c>
      <c r="I6" s="1"/>
      <c r="J6" s="1"/>
      <c r="K6" s="10">
        <v>43830</v>
      </c>
      <c r="L6" s="1">
        <v>0.23972280429000001</v>
      </c>
      <c r="M6" s="1">
        <v>0.13086991366</v>
      </c>
      <c r="N6" s="1">
        <v>2.0121882600000001E-3</v>
      </c>
      <c r="O6" s="1">
        <v>1.07110595E-3</v>
      </c>
      <c r="P6" s="1">
        <v>2.4450965602000001</v>
      </c>
      <c r="Q6" s="1">
        <v>0.17772664937999999</v>
      </c>
      <c r="R6" s="1"/>
      <c r="S6" s="1"/>
    </row>
    <row r="7" spans="1:19" x14ac:dyDescent="0.25">
      <c r="A7" s="1"/>
      <c r="B7" s="10">
        <v>44196</v>
      </c>
      <c r="C7" s="6">
        <v>24</v>
      </c>
      <c r="D7" s="6">
        <v>8</v>
      </c>
      <c r="E7" s="6">
        <v>3</v>
      </c>
      <c r="F7" s="6"/>
      <c r="G7" s="6">
        <v>40</v>
      </c>
      <c r="H7" s="6">
        <v>21</v>
      </c>
      <c r="I7" s="1"/>
      <c r="J7" s="1"/>
      <c r="K7" s="10">
        <v>44196</v>
      </c>
      <c r="L7" s="1">
        <v>0.22088169495000001</v>
      </c>
      <c r="M7" s="1">
        <v>0.12641881706999999</v>
      </c>
      <c r="N7" s="1">
        <v>1.520302963E-2</v>
      </c>
      <c r="O7" s="1"/>
      <c r="P7" s="1">
        <v>1.8787574417399999</v>
      </c>
      <c r="Q7" s="1">
        <v>0.17643840242</v>
      </c>
      <c r="R7" s="1"/>
      <c r="S7" s="1"/>
    </row>
    <row r="8" spans="1:19" x14ac:dyDescent="0.25">
      <c r="A8" s="1"/>
      <c r="B8" s="10">
        <v>44561</v>
      </c>
      <c r="C8" s="6">
        <v>22</v>
      </c>
      <c r="D8" s="6">
        <v>8</v>
      </c>
      <c r="E8" s="6">
        <v>5</v>
      </c>
      <c r="F8" s="6"/>
      <c r="G8" s="6">
        <v>34</v>
      </c>
      <c r="H8" s="6">
        <v>24</v>
      </c>
      <c r="I8" s="1"/>
      <c r="J8" s="1"/>
      <c r="K8" s="10">
        <v>44561</v>
      </c>
      <c r="L8" s="1">
        <v>0.32247871294000002</v>
      </c>
      <c r="M8" s="1">
        <v>0.19343998906000001</v>
      </c>
      <c r="N8" s="1">
        <v>5.7280907169999999E-2</v>
      </c>
      <c r="O8" s="1"/>
      <c r="P8" s="1">
        <v>1.9987733077600001</v>
      </c>
      <c r="Q8" s="1">
        <v>0.28320574281999999</v>
      </c>
      <c r="R8" s="1"/>
      <c r="S8" s="1"/>
    </row>
    <row r="9" spans="1:19" x14ac:dyDescent="0.25">
      <c r="A9" s="1"/>
      <c r="B9" s="10">
        <v>44926</v>
      </c>
      <c r="C9" s="6">
        <v>22</v>
      </c>
      <c r="D9" s="6">
        <v>11</v>
      </c>
      <c r="E9" s="6">
        <v>8</v>
      </c>
      <c r="F9" s="6"/>
      <c r="G9" s="6">
        <v>28</v>
      </c>
      <c r="H9" s="6">
        <v>31</v>
      </c>
      <c r="I9" s="1"/>
      <c r="J9" s="1"/>
      <c r="K9" s="10">
        <v>44926</v>
      </c>
      <c r="L9" s="1">
        <v>0.26164854276999999</v>
      </c>
      <c r="M9" s="1">
        <v>0.29433003619999998</v>
      </c>
      <c r="N9" s="1">
        <v>7.2823384389999996E-2</v>
      </c>
      <c r="O9" s="1"/>
      <c r="P9" s="1">
        <v>1.2092864267800001</v>
      </c>
      <c r="Q9" s="1">
        <v>0.32766297098000002</v>
      </c>
      <c r="R9" s="1"/>
      <c r="S9" s="1"/>
    </row>
    <row r="10" spans="1:19" x14ac:dyDescent="0.25">
      <c r="A10" s="1"/>
      <c r="B10" s="10">
        <v>45291</v>
      </c>
      <c r="C10" s="6">
        <v>20</v>
      </c>
      <c r="D10" s="6">
        <v>10</v>
      </c>
      <c r="E10" s="6">
        <v>9</v>
      </c>
      <c r="F10" s="6">
        <v>2</v>
      </c>
      <c r="G10" s="6">
        <v>22</v>
      </c>
      <c r="H10" s="6">
        <v>46</v>
      </c>
      <c r="I10" s="1"/>
      <c r="J10" s="1"/>
      <c r="K10" s="10">
        <v>45291</v>
      </c>
      <c r="L10" s="1">
        <v>0.36174764741999998</v>
      </c>
      <c r="M10" s="1">
        <v>0.26537311308</v>
      </c>
      <c r="N10" s="1">
        <v>8.0884865540000003E-2</v>
      </c>
      <c r="O10" s="1">
        <v>2.4362361629999999E-2</v>
      </c>
      <c r="P10" s="1">
        <v>0.92579589574999999</v>
      </c>
      <c r="Q10" s="1">
        <v>0.63061693381999995</v>
      </c>
      <c r="R10" s="1"/>
      <c r="S10" s="1"/>
    </row>
    <row r="11" spans="1:19" x14ac:dyDescent="0.25">
      <c r="A11" s="1"/>
      <c r="B11" s="10">
        <v>45657</v>
      </c>
      <c r="C11" s="6">
        <v>19</v>
      </c>
      <c r="D11" s="6">
        <v>9</v>
      </c>
      <c r="E11" s="6">
        <v>10</v>
      </c>
      <c r="F11" s="6">
        <v>5</v>
      </c>
      <c r="G11" s="6">
        <v>21</v>
      </c>
      <c r="H11" s="6">
        <v>53</v>
      </c>
      <c r="I11" s="1"/>
      <c r="J11" s="1"/>
      <c r="K11" s="10">
        <v>45657</v>
      </c>
      <c r="L11" s="1">
        <v>0.52135574858</v>
      </c>
      <c r="M11" s="1">
        <v>0.29163707567000002</v>
      </c>
      <c r="N11" s="1">
        <v>9.4557369830000002E-2</v>
      </c>
      <c r="O11" s="1">
        <v>0.67403623586000005</v>
      </c>
      <c r="P11" s="1">
        <v>0.85056393013999998</v>
      </c>
      <c r="Q11" s="1">
        <v>0.79577595257</v>
      </c>
      <c r="R11" s="1"/>
      <c r="S11" s="1"/>
    </row>
    <row r="12" spans="1:19" x14ac:dyDescent="0.25">
      <c r="A12" s="1"/>
      <c r="B12" s="10">
        <v>46022</v>
      </c>
      <c r="C12" s="6">
        <v>19</v>
      </c>
      <c r="D12" s="6">
        <v>9</v>
      </c>
      <c r="E12" s="6">
        <v>10</v>
      </c>
      <c r="F12" s="6">
        <v>6</v>
      </c>
      <c r="G12" s="6">
        <v>20</v>
      </c>
      <c r="H12" s="6">
        <v>46</v>
      </c>
      <c r="I12" s="1"/>
      <c r="J12" s="1"/>
      <c r="K12" s="10">
        <v>46022</v>
      </c>
      <c r="L12" s="1">
        <v>0.77970511276999999</v>
      </c>
      <c r="M12" s="1">
        <v>0.30082995193000001</v>
      </c>
      <c r="N12" s="1">
        <v>9.1143193600000005E-2</v>
      </c>
      <c r="O12" s="1">
        <v>1.43068249052</v>
      </c>
      <c r="P12" s="1">
        <v>0.80229165998999996</v>
      </c>
      <c r="Q12" s="1">
        <v>0.63768158598000002</v>
      </c>
      <c r="R12" s="1"/>
      <c r="S12" s="1"/>
    </row>
    <row r="13" spans="1:19" x14ac:dyDescent="0.25">
      <c r="A13" s="1"/>
      <c r="B13" s="67">
        <v>46295</v>
      </c>
      <c r="C13" s="68">
        <v>21</v>
      </c>
      <c r="D13" s="68">
        <v>7</v>
      </c>
      <c r="E13" s="68">
        <v>10</v>
      </c>
      <c r="F13" s="68">
        <v>7</v>
      </c>
      <c r="G13" s="68">
        <v>17</v>
      </c>
      <c r="H13" s="68">
        <v>39</v>
      </c>
      <c r="I13" s="1"/>
      <c r="J13" s="1"/>
      <c r="K13" s="67">
        <v>46295</v>
      </c>
      <c r="L13" s="65">
        <v>1.2364741647599999</v>
      </c>
      <c r="M13" s="65">
        <v>0.16177663273000001</v>
      </c>
      <c r="N13" s="65">
        <v>9.2964848870000005E-2</v>
      </c>
      <c r="O13" s="65">
        <v>1.7256037689299999</v>
      </c>
      <c r="P13" s="65">
        <v>0.77221026062999998</v>
      </c>
      <c r="Q13" s="65">
        <v>1.30258499888</v>
      </c>
      <c r="R13" s="1"/>
      <c r="S13" s="1"/>
    </row>
    <row r="14" spans="1:19" x14ac:dyDescent="0.25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  <c r="R14" s="1"/>
      <c r="S14" s="1"/>
    </row>
    <row r="15" spans="1:19" ht="60" customHeight="1" x14ac:dyDescent="0.25">
      <c r="A15" s="1"/>
      <c r="B15" s="95" t="s">
        <v>310</v>
      </c>
      <c r="C15" s="88"/>
      <c r="D15" s="88"/>
      <c r="E15" s="88"/>
      <c r="F15" s="88"/>
      <c r="G15" s="88"/>
      <c r="H15" s="88"/>
      <c r="I15" s="1"/>
      <c r="J15" s="1"/>
      <c r="K15" s="1"/>
      <c r="L15" s="1"/>
      <c r="M15" s="1"/>
      <c r="N15" s="1"/>
      <c r="O15" s="1"/>
      <c r="P15" s="1"/>
      <c r="Q15" s="1"/>
      <c r="R15" s="1"/>
      <c r="S15" s="1"/>
    </row>
    <row r="16" spans="1:19" x14ac:dyDescent="0.25">
      <c r="A16" s="1"/>
      <c r="B16" s="69" t="s">
        <v>34</v>
      </c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  <c r="R16" s="1"/>
      <c r="S16" s="1"/>
    </row>
  </sheetData>
  <mergeCells count="1">
    <mergeCell ref="B15:H15"/>
  </mergeCells>
  <pageMargins left="0.7" right="0.7" top="0.75" bottom="0.75" header="0.3" footer="0.3"/>
  <pageSetup paperSize="9" orientation="portrait" horizontalDpi="300" verticalDpi="30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>
    <tabColor rgb="FF0EA1F0"/>
  </sheetPr>
  <dimension ref="A1:K21"/>
  <sheetViews>
    <sheetView showGridLines="0" workbookViewId="0"/>
  </sheetViews>
  <sheetFormatPr defaultColWidth="11.42578125" defaultRowHeight="15" x14ac:dyDescent="0.25"/>
  <cols>
    <col min="2" max="2" width="12.7109375" customWidth="1"/>
    <col min="3" max="4" width="14.7109375" customWidth="1"/>
    <col min="7" max="7" width="12.7109375" customWidth="1"/>
    <col min="8" max="9" width="14.7109375" customWidth="1"/>
  </cols>
  <sheetData>
    <row r="1" spans="1:11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</row>
    <row r="2" spans="1:11" ht="15.75" x14ac:dyDescent="0.25">
      <c r="A2" s="1"/>
      <c r="B2" s="62" t="s">
        <v>311</v>
      </c>
      <c r="C2" s="1"/>
      <c r="D2" s="1"/>
      <c r="E2" s="1"/>
      <c r="F2" s="1"/>
      <c r="G2" s="1"/>
      <c r="H2" s="1"/>
      <c r="I2" s="1"/>
      <c r="J2" s="1"/>
      <c r="K2" s="1"/>
    </row>
    <row r="3" spans="1:11" x14ac:dyDescent="0.25">
      <c r="A3" s="1"/>
      <c r="B3" s="63" t="s">
        <v>176</v>
      </c>
      <c r="C3" s="1"/>
      <c r="D3" s="1"/>
      <c r="E3" s="1"/>
      <c r="F3" s="1"/>
      <c r="G3" s="1"/>
      <c r="H3" s="1"/>
      <c r="I3" s="1"/>
      <c r="J3" s="1"/>
      <c r="K3" s="1"/>
    </row>
    <row r="4" spans="1:11" x14ac:dyDescent="0.25">
      <c r="A4" s="1"/>
      <c r="B4" s="66" t="s">
        <v>312</v>
      </c>
      <c r="C4" s="65"/>
      <c r="D4" s="65"/>
      <c r="E4" s="1"/>
      <c r="F4" s="1"/>
      <c r="G4" s="66" t="s">
        <v>315</v>
      </c>
      <c r="H4" s="65"/>
      <c r="I4" s="65"/>
      <c r="J4" s="1"/>
      <c r="K4" s="1"/>
    </row>
    <row r="5" spans="1:11" ht="39" x14ac:dyDescent="0.25">
      <c r="A5" s="1"/>
      <c r="B5" s="64" t="s">
        <v>37</v>
      </c>
      <c r="C5" s="64" t="s">
        <v>313</v>
      </c>
      <c r="D5" s="64" t="s">
        <v>314</v>
      </c>
      <c r="E5" s="1"/>
      <c r="F5" s="1"/>
      <c r="G5" s="64" t="s">
        <v>37</v>
      </c>
      <c r="H5" s="64" t="s">
        <v>313</v>
      </c>
      <c r="I5" s="64" t="s">
        <v>314</v>
      </c>
      <c r="J5" s="1"/>
      <c r="K5" s="1"/>
    </row>
    <row r="6" spans="1:11" x14ac:dyDescent="0.25">
      <c r="A6" s="1"/>
      <c r="B6" s="10">
        <v>43100</v>
      </c>
      <c r="C6" s="1">
        <v>2.4569010814899999</v>
      </c>
      <c r="D6" s="1">
        <v>2.4713718305599999</v>
      </c>
      <c r="E6" s="1"/>
      <c r="F6" s="1"/>
      <c r="G6" s="10">
        <v>45930</v>
      </c>
      <c r="H6" s="1">
        <v>0.17697558455000001</v>
      </c>
      <c r="I6" s="1">
        <v>0.12535557827999999</v>
      </c>
      <c r="J6" s="1"/>
      <c r="K6" s="1"/>
    </row>
    <row r="7" spans="1:11" x14ac:dyDescent="0.25">
      <c r="A7" s="1"/>
      <c r="B7" s="10">
        <v>43465</v>
      </c>
      <c r="C7" s="1">
        <v>1.5259046647700001</v>
      </c>
      <c r="D7" s="1">
        <v>1.4349729222600001</v>
      </c>
      <c r="E7" s="1"/>
      <c r="F7" s="1"/>
      <c r="G7" s="10">
        <v>45961</v>
      </c>
      <c r="H7" s="1">
        <v>0.16170502540000001</v>
      </c>
      <c r="I7" s="1">
        <v>0.11250609685</v>
      </c>
      <c r="J7" s="1"/>
      <c r="K7" s="1"/>
    </row>
    <row r="8" spans="1:11" x14ac:dyDescent="0.25">
      <c r="A8" s="1"/>
      <c r="B8" s="10">
        <v>43830</v>
      </c>
      <c r="C8" s="1">
        <v>1.5260816473800001</v>
      </c>
      <c r="D8" s="1">
        <v>1.25907564165</v>
      </c>
      <c r="E8" s="1"/>
      <c r="F8" s="1"/>
      <c r="G8" s="10">
        <v>45991</v>
      </c>
      <c r="H8" s="1">
        <v>0.20862774950999999</v>
      </c>
      <c r="I8" s="1">
        <v>0.21132762183000001</v>
      </c>
      <c r="J8" s="1"/>
      <c r="K8" s="1"/>
    </row>
    <row r="9" spans="1:11" x14ac:dyDescent="0.25">
      <c r="A9" s="1"/>
      <c r="B9" s="10">
        <v>44196</v>
      </c>
      <c r="C9" s="1">
        <v>1.1733123593300001</v>
      </c>
      <c r="D9" s="1">
        <v>1.8238539653100001</v>
      </c>
      <c r="E9" s="1"/>
      <c r="F9" s="1"/>
      <c r="G9" s="10">
        <v>46022</v>
      </c>
      <c r="H9" s="1">
        <v>0.18250452112000001</v>
      </c>
      <c r="I9" s="1">
        <v>0.17133103211</v>
      </c>
      <c r="J9" s="1"/>
      <c r="K9" s="1"/>
    </row>
    <row r="10" spans="1:11" x14ac:dyDescent="0.25">
      <c r="A10" s="1"/>
      <c r="B10" s="10">
        <v>44561</v>
      </c>
      <c r="C10" s="1">
        <v>1.3875818130699999</v>
      </c>
      <c r="D10" s="1">
        <v>0.99006840162999998</v>
      </c>
      <c r="E10" s="1"/>
      <c r="F10" s="1"/>
      <c r="G10" s="10">
        <v>46053</v>
      </c>
      <c r="H10" s="1">
        <v>0.1946194524</v>
      </c>
      <c r="I10" s="1">
        <v>0.15090909858000001</v>
      </c>
      <c r="J10" s="1"/>
      <c r="K10" s="1"/>
    </row>
    <row r="11" spans="1:11" x14ac:dyDescent="0.25">
      <c r="A11" s="1"/>
      <c r="B11" s="10">
        <v>44926</v>
      </c>
      <c r="C11" s="1">
        <v>1.0195295229300001</v>
      </c>
      <c r="D11" s="1">
        <v>1.47540113959</v>
      </c>
      <c r="E11" s="1"/>
      <c r="F11" s="1"/>
      <c r="G11" s="10">
        <v>46081</v>
      </c>
      <c r="H11" s="1">
        <v>0.20168563609000001</v>
      </c>
      <c r="I11" s="1">
        <v>0.13243232357000001</v>
      </c>
      <c r="J11" s="1"/>
      <c r="K11" s="1"/>
    </row>
    <row r="12" spans="1:11" x14ac:dyDescent="0.25">
      <c r="A12" s="1"/>
      <c r="B12" s="10">
        <v>45291</v>
      </c>
      <c r="C12" s="1">
        <v>0.98712003743999999</v>
      </c>
      <c r="D12" s="1">
        <v>0.97781351005999995</v>
      </c>
      <c r="E12" s="1"/>
      <c r="F12" s="1"/>
      <c r="G12" s="10">
        <v>46112</v>
      </c>
      <c r="H12" s="1">
        <v>0.24675197239999999</v>
      </c>
      <c r="I12" s="1">
        <v>0.29090461416000002</v>
      </c>
      <c r="J12" s="1"/>
      <c r="K12" s="1"/>
    </row>
    <row r="13" spans="1:11" x14ac:dyDescent="0.25">
      <c r="A13" s="1"/>
      <c r="B13" s="10">
        <v>45657</v>
      </c>
      <c r="C13" s="1">
        <v>1.7621636490699999</v>
      </c>
      <c r="D13" s="1">
        <v>0.96450111578999997</v>
      </c>
      <c r="E13" s="1"/>
      <c r="F13" s="1"/>
      <c r="G13" s="10">
        <v>46142</v>
      </c>
      <c r="H13" s="1">
        <v>0.22022039352</v>
      </c>
      <c r="I13" s="1">
        <v>0.20208770140999999</v>
      </c>
      <c r="J13" s="1"/>
      <c r="K13" s="1"/>
    </row>
    <row r="14" spans="1:11" x14ac:dyDescent="0.25">
      <c r="A14" s="1"/>
      <c r="B14" s="10">
        <v>46022</v>
      </c>
      <c r="C14" s="1">
        <v>2.3577928366299998</v>
      </c>
      <c r="D14" s="1">
        <v>1.7342751349100001</v>
      </c>
      <c r="E14" s="1"/>
      <c r="F14" s="1"/>
      <c r="G14" s="10">
        <v>46173</v>
      </c>
      <c r="H14" s="1">
        <v>0.19924521515999999</v>
      </c>
      <c r="I14" s="1">
        <v>0.19341862533000001</v>
      </c>
      <c r="J14" s="1"/>
      <c r="K14" s="1"/>
    </row>
    <row r="15" spans="1:11" x14ac:dyDescent="0.25">
      <c r="A15" s="1"/>
      <c r="B15" s="67">
        <v>46295</v>
      </c>
      <c r="C15" s="65">
        <v>2.7320381200399999</v>
      </c>
      <c r="D15" s="65">
        <v>1.6646694932299999</v>
      </c>
      <c r="E15" s="1"/>
      <c r="F15" s="1"/>
      <c r="G15" s="10">
        <v>46203</v>
      </c>
      <c r="H15" s="1">
        <v>0.57556690668999999</v>
      </c>
      <c r="I15" s="1">
        <v>0.17575921369</v>
      </c>
      <c r="J15" s="1"/>
      <c r="K15" s="1"/>
    </row>
    <row r="16" spans="1:11" x14ac:dyDescent="0.25">
      <c r="A16" s="1"/>
      <c r="B16" s="1"/>
      <c r="C16" s="1"/>
      <c r="D16" s="1"/>
      <c r="E16" s="1"/>
      <c r="F16" s="1"/>
      <c r="G16" s="10">
        <v>46234</v>
      </c>
      <c r="H16" s="1">
        <v>0.24690117724999999</v>
      </c>
      <c r="I16" s="1">
        <v>0.13939454434000001</v>
      </c>
      <c r="J16" s="1"/>
      <c r="K16" s="1"/>
    </row>
    <row r="17" spans="1:11" ht="45" customHeight="1" x14ac:dyDescent="0.25">
      <c r="A17" s="1"/>
      <c r="B17" s="95" t="s">
        <v>316</v>
      </c>
      <c r="C17" s="88"/>
      <c r="D17" s="88"/>
      <c r="E17" s="1"/>
      <c r="F17" s="1"/>
      <c r="G17" s="10">
        <v>46265</v>
      </c>
      <c r="H17" s="1">
        <v>0.16835701257999999</v>
      </c>
      <c r="I17" s="1">
        <v>8.162503971E-2</v>
      </c>
      <c r="J17" s="1"/>
      <c r="K17" s="1"/>
    </row>
    <row r="18" spans="1:11" x14ac:dyDescent="0.25">
      <c r="A18" s="1"/>
      <c r="B18" s="69" t="s">
        <v>34</v>
      </c>
      <c r="C18" s="1"/>
      <c r="D18" s="1"/>
      <c r="E18" s="1"/>
      <c r="F18" s="1"/>
      <c r="G18" s="67">
        <v>46295</v>
      </c>
      <c r="H18" s="65">
        <v>0.67869035394999999</v>
      </c>
      <c r="I18" s="65">
        <v>0.29813833243999999</v>
      </c>
      <c r="J18" s="1"/>
      <c r="K18" s="1"/>
    </row>
    <row r="19" spans="1:11" x14ac:dyDescent="0.25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</row>
    <row r="20" spans="1:11" x14ac:dyDescent="0.25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</row>
    <row r="21" spans="1:11" x14ac:dyDescent="0.25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</row>
  </sheetData>
  <mergeCells count="1">
    <mergeCell ref="B17:D17"/>
  </mergeCells>
  <pageMargins left="0.7" right="0.7" top="0.75" bottom="0.75" header="0.3" footer="0.3"/>
  <pageSetup paperSize="9" orientation="portrait" horizontalDpi="300" verticalDpi="30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sheetPr>
    <tabColor rgb="FF0EA1F0"/>
  </sheetPr>
  <dimension ref="A1:I14"/>
  <sheetViews>
    <sheetView showGridLines="0" workbookViewId="0"/>
  </sheetViews>
  <sheetFormatPr defaultColWidth="11.42578125" defaultRowHeight="15" x14ac:dyDescent="0.25"/>
  <cols>
    <col min="2" max="2" width="12.7109375" customWidth="1"/>
    <col min="3" max="8" width="14.7109375" customWidth="1"/>
  </cols>
  <sheetData>
    <row r="1" spans="1:9" x14ac:dyDescent="0.25">
      <c r="A1" s="1"/>
      <c r="B1" s="1"/>
      <c r="C1" s="1"/>
      <c r="D1" s="1"/>
      <c r="E1" s="1"/>
      <c r="F1" s="1"/>
      <c r="G1" s="1"/>
      <c r="H1" s="1"/>
      <c r="I1" s="1"/>
    </row>
    <row r="2" spans="1:9" ht="15.75" x14ac:dyDescent="0.25">
      <c r="A2" s="1"/>
      <c r="B2" s="62" t="s">
        <v>317</v>
      </c>
      <c r="C2" s="1"/>
      <c r="D2" s="1"/>
      <c r="E2" s="1"/>
      <c r="F2" s="1"/>
      <c r="G2" s="1"/>
      <c r="H2" s="1"/>
      <c r="I2" s="1"/>
    </row>
    <row r="3" spans="1:9" x14ac:dyDescent="0.25">
      <c r="A3" s="1"/>
      <c r="B3" s="63" t="s">
        <v>318</v>
      </c>
      <c r="C3" s="1"/>
      <c r="D3" s="1"/>
      <c r="E3" s="1"/>
      <c r="F3" s="1"/>
      <c r="G3" s="1"/>
      <c r="H3" s="1"/>
      <c r="I3" s="1"/>
    </row>
    <row r="4" spans="1:9" x14ac:dyDescent="0.25">
      <c r="A4" s="1"/>
      <c r="B4" s="65"/>
      <c r="C4" s="65"/>
      <c r="D4" s="65"/>
      <c r="E4" s="65"/>
      <c r="F4" s="65"/>
      <c r="G4" s="65"/>
      <c r="H4" s="65"/>
      <c r="I4" s="1"/>
    </row>
    <row r="5" spans="1:9" x14ac:dyDescent="0.25">
      <c r="A5" s="1"/>
      <c r="B5" s="64" t="s">
        <v>37</v>
      </c>
      <c r="C5" s="64" t="s">
        <v>304</v>
      </c>
      <c r="D5" s="64" t="s">
        <v>305</v>
      </c>
      <c r="E5" s="64" t="s">
        <v>306</v>
      </c>
      <c r="F5" s="64" t="s">
        <v>307</v>
      </c>
      <c r="G5" s="64" t="s">
        <v>308</v>
      </c>
      <c r="H5" s="64" t="s">
        <v>20</v>
      </c>
      <c r="I5" s="1"/>
    </row>
    <row r="6" spans="1:9" x14ac:dyDescent="0.25">
      <c r="A6" s="1"/>
      <c r="B6" s="10">
        <v>44561</v>
      </c>
      <c r="C6" s="20">
        <v>0.19251825762266001</v>
      </c>
      <c r="D6" s="20">
        <v>6.6176790376068995E-2</v>
      </c>
      <c r="E6" s="20">
        <v>0.124976101467994</v>
      </c>
      <c r="F6" s="20"/>
      <c r="G6" s="20">
        <v>-1.4574090745357701E-2</v>
      </c>
      <c r="H6" s="20">
        <v>3.57236192941306E-2</v>
      </c>
      <c r="I6" s="1"/>
    </row>
    <row r="7" spans="1:9" x14ac:dyDescent="0.25">
      <c r="A7" s="1"/>
      <c r="B7" s="10">
        <v>44926</v>
      </c>
      <c r="C7" s="20">
        <v>-0.13634292169012399</v>
      </c>
      <c r="D7" s="20">
        <v>-0.12941482816758601</v>
      </c>
      <c r="E7" s="20">
        <v>-0.12774221013848</v>
      </c>
      <c r="F7" s="20"/>
      <c r="G7" s="20">
        <v>-5.9854735656895197E-2</v>
      </c>
      <c r="H7" s="20">
        <v>-0.11798033219137601</v>
      </c>
      <c r="I7" s="1"/>
    </row>
    <row r="8" spans="1:9" x14ac:dyDescent="0.25">
      <c r="A8" s="1"/>
      <c r="B8" s="10">
        <v>45291</v>
      </c>
      <c r="C8" s="20">
        <v>0.23152675923747401</v>
      </c>
      <c r="D8" s="20">
        <v>8.1873687784819599E-2</v>
      </c>
      <c r="E8" s="20">
        <v>6.7274556177014E-2</v>
      </c>
      <c r="F8" s="20"/>
      <c r="G8" s="20">
        <v>3.6908808575570502E-2</v>
      </c>
      <c r="H8" s="20">
        <v>6.6791574443192406E-2</v>
      </c>
      <c r="I8" s="1"/>
    </row>
    <row r="9" spans="1:9" x14ac:dyDescent="0.25">
      <c r="A9" s="1"/>
      <c r="B9" s="10">
        <v>45657</v>
      </c>
      <c r="C9" s="20">
        <v>0.17605748049820499</v>
      </c>
      <c r="D9" s="20">
        <v>7.7685091358934893E-2</v>
      </c>
      <c r="E9" s="20">
        <v>7.5716670768989802E-2</v>
      </c>
      <c r="F9" s="20">
        <v>3.2510482350523603E-2</v>
      </c>
      <c r="G9" s="20">
        <v>2.39390106218197E-2</v>
      </c>
      <c r="H9" s="20">
        <v>3.9232341185452303E-2</v>
      </c>
      <c r="I9" s="1"/>
    </row>
    <row r="10" spans="1:9" x14ac:dyDescent="0.25">
      <c r="A10" s="1"/>
      <c r="B10" s="10">
        <v>46022</v>
      </c>
      <c r="C10" s="20">
        <v>0.26350234138888501</v>
      </c>
      <c r="D10" s="20">
        <v>5.2133774227210598E-2</v>
      </c>
      <c r="E10" s="20">
        <v>1.9443155703343502E-2</v>
      </c>
      <c r="F10" s="20">
        <v>1.7944383723197101E-2</v>
      </c>
      <c r="G10" s="20">
        <v>2.0654964910117E-2</v>
      </c>
      <c r="H10" s="20">
        <v>3.7001848568180298E-2</v>
      </c>
      <c r="I10" s="1"/>
    </row>
    <row r="11" spans="1:9" x14ac:dyDescent="0.25">
      <c r="A11" s="1"/>
      <c r="B11" s="67">
        <v>46295</v>
      </c>
      <c r="C11" s="70">
        <v>0.204479592930149</v>
      </c>
      <c r="D11" s="70">
        <v>7.1833628521688703E-2</v>
      </c>
      <c r="E11" s="70">
        <v>5.4441558540265299E-2</v>
      </c>
      <c r="F11" s="70">
        <v>1.59007164075162E-2</v>
      </c>
      <c r="G11" s="70">
        <v>-5.5719237599763599E-3</v>
      </c>
      <c r="H11" s="70">
        <v>2.5740477896178001E-2</v>
      </c>
      <c r="I11" s="1"/>
    </row>
    <row r="12" spans="1:9" x14ac:dyDescent="0.25">
      <c r="A12" s="1"/>
      <c r="B12" s="1"/>
      <c r="C12" s="1"/>
      <c r="D12" s="1"/>
      <c r="E12" s="1"/>
      <c r="F12" s="1"/>
      <c r="G12" s="1"/>
      <c r="H12" s="1"/>
      <c r="I12" s="1"/>
    </row>
    <row r="13" spans="1:9" ht="30" customHeight="1" x14ac:dyDescent="0.25">
      <c r="A13" s="1"/>
      <c r="B13" s="95" t="s">
        <v>319</v>
      </c>
      <c r="C13" s="88"/>
      <c r="D13" s="88"/>
      <c r="E13" s="88"/>
      <c r="F13" s="88"/>
      <c r="G13" s="88"/>
      <c r="H13" s="88"/>
      <c r="I13" s="1"/>
    </row>
    <row r="14" spans="1:9" x14ac:dyDescent="0.25">
      <c r="A14" s="1"/>
      <c r="B14" s="69" t="s">
        <v>34</v>
      </c>
      <c r="C14" s="1"/>
      <c r="D14" s="1"/>
      <c r="E14" s="1"/>
      <c r="F14" s="1"/>
      <c r="G14" s="1"/>
      <c r="H14" s="1"/>
      <c r="I14" s="1"/>
    </row>
  </sheetData>
  <mergeCells count="1">
    <mergeCell ref="B13:H13"/>
  </mergeCells>
  <pageMargins left="0.7" right="0.7" top="0.75" bottom="0.75" header="0.3" footer="0.3"/>
  <pageSetup paperSize="9" orientation="portrait" horizontalDpi="300" verticalDpi="30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sheetPr>
    <tabColor rgb="FF0EA1F0"/>
  </sheetPr>
  <dimension ref="A1:J46"/>
  <sheetViews>
    <sheetView showGridLines="0" workbookViewId="0"/>
  </sheetViews>
  <sheetFormatPr defaultColWidth="11.42578125" defaultRowHeight="15" x14ac:dyDescent="0.25"/>
  <cols>
    <col min="2" max="2" width="12.7109375" customWidth="1"/>
    <col min="3" max="9" width="14.7109375" customWidth="1"/>
  </cols>
  <sheetData>
    <row r="1" spans="1:10" x14ac:dyDescent="0.25">
      <c r="A1" s="1"/>
      <c r="B1" s="1"/>
      <c r="C1" s="1"/>
      <c r="D1" s="1"/>
      <c r="E1" s="1"/>
      <c r="F1" s="1"/>
      <c r="G1" s="1"/>
      <c r="H1" s="1"/>
      <c r="I1" s="1"/>
      <c r="J1" s="1"/>
    </row>
    <row r="2" spans="1:10" ht="15.75" x14ac:dyDescent="0.25">
      <c r="A2" s="1"/>
      <c r="B2" s="62" t="s">
        <v>320</v>
      </c>
      <c r="C2" s="1"/>
      <c r="D2" s="1"/>
      <c r="E2" s="1"/>
      <c r="F2" s="1"/>
      <c r="G2" s="1"/>
      <c r="H2" s="1"/>
      <c r="I2" s="1"/>
      <c r="J2" s="1"/>
    </row>
    <row r="3" spans="1:10" x14ac:dyDescent="0.25">
      <c r="A3" s="1"/>
      <c r="B3" s="63" t="s">
        <v>321</v>
      </c>
      <c r="C3" s="1"/>
      <c r="D3" s="1"/>
      <c r="E3" s="1"/>
      <c r="F3" s="1"/>
      <c r="G3" s="1"/>
      <c r="H3" s="1"/>
      <c r="I3" s="1"/>
      <c r="J3" s="1"/>
    </row>
    <row r="4" spans="1:10" x14ac:dyDescent="0.25">
      <c r="A4" s="1"/>
      <c r="B4" s="65"/>
      <c r="C4" s="65"/>
      <c r="D4" s="65"/>
      <c r="E4" s="65"/>
      <c r="F4" s="65"/>
      <c r="G4" s="65"/>
      <c r="H4" s="65"/>
      <c r="I4" s="65"/>
      <c r="J4" s="1"/>
    </row>
    <row r="5" spans="1:10" ht="26.25" x14ac:dyDescent="0.25">
      <c r="A5" s="1"/>
      <c r="B5" s="64" t="s">
        <v>37</v>
      </c>
      <c r="C5" s="64" t="s">
        <v>177</v>
      </c>
      <c r="D5" s="64" t="s">
        <v>322</v>
      </c>
      <c r="E5" s="64" t="s">
        <v>323</v>
      </c>
      <c r="F5" s="64" t="s">
        <v>324</v>
      </c>
      <c r="G5" s="64" t="s">
        <v>325</v>
      </c>
      <c r="H5" s="64" t="s">
        <v>326</v>
      </c>
      <c r="I5" s="64" t="s">
        <v>232</v>
      </c>
      <c r="J5" s="1"/>
    </row>
    <row r="6" spans="1:10" x14ac:dyDescent="0.25">
      <c r="A6" s="1"/>
      <c r="B6" s="10">
        <v>44561</v>
      </c>
      <c r="C6" s="1" t="s">
        <v>29</v>
      </c>
      <c r="D6" s="1">
        <v>269.94382876515999</v>
      </c>
      <c r="E6" s="1">
        <v>48.669225256460301</v>
      </c>
      <c r="F6" s="1"/>
      <c r="G6" s="1">
        <v>3.39050161556839</v>
      </c>
      <c r="H6" s="1">
        <v>20.828592498798901</v>
      </c>
      <c r="I6" s="1">
        <v>342.83214813598801</v>
      </c>
      <c r="J6" s="1"/>
    </row>
    <row r="7" spans="1:10" x14ac:dyDescent="0.25">
      <c r="A7" s="1"/>
      <c r="B7" s="10">
        <v>44561</v>
      </c>
      <c r="C7" s="1" t="s">
        <v>178</v>
      </c>
      <c r="D7" s="1">
        <v>1.35610619417347</v>
      </c>
      <c r="E7" s="1">
        <v>64.5595336962771</v>
      </c>
      <c r="F7" s="1"/>
      <c r="G7" s="1">
        <v>1385.1541014685399</v>
      </c>
      <c r="H7" s="1">
        <v>120.241165998195</v>
      </c>
      <c r="I7" s="1">
        <v>1571.31090735718</v>
      </c>
      <c r="J7" s="1"/>
    </row>
    <row r="8" spans="1:10" x14ac:dyDescent="0.25">
      <c r="A8" s="1"/>
      <c r="B8" s="10">
        <v>44561</v>
      </c>
      <c r="C8" s="1" t="s">
        <v>9</v>
      </c>
      <c r="D8" s="1">
        <v>16.165433552365801</v>
      </c>
      <c r="E8" s="1">
        <v>45.038305676541199</v>
      </c>
      <c r="F8" s="1"/>
      <c r="G8" s="1">
        <v>15.9409606999403</v>
      </c>
      <c r="H8" s="1">
        <v>137.753316845418</v>
      </c>
      <c r="I8" s="1">
        <v>214.89801677426499</v>
      </c>
      <c r="J8" s="1"/>
    </row>
    <row r="9" spans="1:10" x14ac:dyDescent="0.25">
      <c r="A9" s="1"/>
      <c r="B9" s="10">
        <v>44561</v>
      </c>
      <c r="C9" s="1" t="s">
        <v>179</v>
      </c>
      <c r="D9" s="1">
        <v>0.48685255292321999</v>
      </c>
      <c r="E9" s="1">
        <v>3.51298604313491</v>
      </c>
      <c r="F9" s="1"/>
      <c r="G9" s="1">
        <v>55.404118334726903</v>
      </c>
      <c r="H9" s="1">
        <v>3.8396420917114602</v>
      </c>
      <c r="I9" s="1">
        <v>63.243599022496497</v>
      </c>
      <c r="J9" s="1"/>
    </row>
    <row r="10" spans="1:10" x14ac:dyDescent="0.25">
      <c r="A10" s="1"/>
      <c r="B10" s="10">
        <v>44561</v>
      </c>
      <c r="C10" s="1" t="s">
        <v>180</v>
      </c>
      <c r="D10" s="1">
        <v>35.993662560886598</v>
      </c>
      <c r="E10" s="1">
        <v>35.646066558325003</v>
      </c>
      <c r="F10" s="1"/>
      <c r="G10" s="1">
        <v>508.65382599714599</v>
      </c>
      <c r="H10" s="1">
        <v>63.608813535815202</v>
      </c>
      <c r="I10" s="1">
        <v>643.90236865217298</v>
      </c>
      <c r="J10" s="1"/>
    </row>
    <row r="11" spans="1:10" x14ac:dyDescent="0.25">
      <c r="A11" s="1"/>
      <c r="B11" s="10">
        <v>44561</v>
      </c>
      <c r="C11" s="1" t="s">
        <v>181</v>
      </c>
      <c r="D11" s="1">
        <v>8.5564160594598204E-2</v>
      </c>
      <c r="E11" s="1">
        <v>0.24795670771783099</v>
      </c>
      <c r="F11" s="1"/>
      <c r="G11" s="1">
        <v>65.8904329422258</v>
      </c>
      <c r="H11" s="1">
        <v>5.1723241012276899</v>
      </c>
      <c r="I11" s="1">
        <v>71.396277911765907</v>
      </c>
      <c r="J11" s="1"/>
    </row>
    <row r="12" spans="1:10" x14ac:dyDescent="0.25">
      <c r="A12" s="1"/>
      <c r="B12" s="10">
        <v>44926</v>
      </c>
      <c r="C12" s="1" t="s">
        <v>29</v>
      </c>
      <c r="D12" s="1">
        <v>215.77083128419901</v>
      </c>
      <c r="E12" s="1">
        <v>43.0180576228814</v>
      </c>
      <c r="F12" s="1"/>
      <c r="G12" s="1">
        <v>0</v>
      </c>
      <c r="H12" s="1">
        <v>19.349444012064499</v>
      </c>
      <c r="I12" s="1">
        <v>278.138332919145</v>
      </c>
      <c r="J12" s="1"/>
    </row>
    <row r="13" spans="1:10" x14ac:dyDescent="0.25">
      <c r="A13" s="1"/>
      <c r="B13" s="10">
        <v>44926</v>
      </c>
      <c r="C13" s="1" t="s">
        <v>178</v>
      </c>
      <c r="D13" s="1">
        <v>1.3860157369433901</v>
      </c>
      <c r="E13" s="1">
        <v>173.81346624726299</v>
      </c>
      <c r="F13" s="1"/>
      <c r="G13" s="1">
        <v>884.83757016764196</v>
      </c>
      <c r="H13" s="1">
        <v>206.12506433771301</v>
      </c>
      <c r="I13" s="1">
        <v>1266.16211648956</v>
      </c>
      <c r="J13" s="1"/>
    </row>
    <row r="14" spans="1:10" x14ac:dyDescent="0.25">
      <c r="A14" s="1"/>
      <c r="B14" s="10">
        <v>44926</v>
      </c>
      <c r="C14" s="1" t="s">
        <v>9</v>
      </c>
      <c r="D14" s="1">
        <v>6.8524920072864797</v>
      </c>
      <c r="E14" s="1">
        <v>39.0992163638861</v>
      </c>
      <c r="F14" s="1"/>
      <c r="G14" s="1">
        <v>5.7353737049572002</v>
      </c>
      <c r="H14" s="1">
        <v>136.701153866162</v>
      </c>
      <c r="I14" s="1">
        <v>188.388235942292</v>
      </c>
      <c r="J14" s="1"/>
    </row>
    <row r="15" spans="1:10" x14ac:dyDescent="0.25">
      <c r="A15" s="1"/>
      <c r="B15" s="10">
        <v>44926</v>
      </c>
      <c r="C15" s="1" t="s">
        <v>179</v>
      </c>
      <c r="D15" s="1">
        <v>0.43267184285619498</v>
      </c>
      <c r="E15" s="1">
        <v>1.63731317545955</v>
      </c>
      <c r="F15" s="1"/>
      <c r="G15" s="1">
        <v>31.460654105846402</v>
      </c>
      <c r="H15" s="1">
        <v>0.117501924480722</v>
      </c>
      <c r="I15" s="1">
        <v>33.648141048642898</v>
      </c>
      <c r="J15" s="1"/>
    </row>
    <row r="16" spans="1:10" x14ac:dyDescent="0.25">
      <c r="A16" s="1"/>
      <c r="B16" s="10">
        <v>44926</v>
      </c>
      <c r="C16" s="1" t="s">
        <v>180</v>
      </c>
      <c r="D16" s="1">
        <v>38.388780388161102</v>
      </c>
      <c r="E16" s="1">
        <v>38.646119557887097</v>
      </c>
      <c r="F16" s="1"/>
      <c r="G16" s="1">
        <v>262.185574105488</v>
      </c>
      <c r="H16" s="1">
        <v>37.176987549538801</v>
      </c>
      <c r="I16" s="1">
        <v>376.39746160107501</v>
      </c>
      <c r="J16" s="1"/>
    </row>
    <row r="17" spans="1:10" x14ac:dyDescent="0.25">
      <c r="A17" s="1"/>
      <c r="B17" s="10">
        <v>44926</v>
      </c>
      <c r="C17" s="1" t="s">
        <v>181</v>
      </c>
      <c r="D17" s="1">
        <v>0.30265517735748898</v>
      </c>
      <c r="E17" s="1">
        <v>5.2882161298029098E-2</v>
      </c>
      <c r="F17" s="1"/>
      <c r="G17" s="1">
        <v>35.622997185254498</v>
      </c>
      <c r="H17" s="1">
        <v>2.1958316534209299</v>
      </c>
      <c r="I17" s="1">
        <v>38.174366177330903</v>
      </c>
      <c r="J17" s="1"/>
    </row>
    <row r="18" spans="1:10" x14ac:dyDescent="0.25">
      <c r="A18" s="1"/>
      <c r="B18" s="10">
        <v>45291</v>
      </c>
      <c r="C18" s="1" t="s">
        <v>29</v>
      </c>
      <c r="D18" s="1">
        <v>300.8221082</v>
      </c>
      <c r="E18" s="1">
        <v>47.652936619999998</v>
      </c>
      <c r="F18" s="1"/>
      <c r="G18" s="1">
        <v>0</v>
      </c>
      <c r="H18" s="1">
        <v>18.244475250000001</v>
      </c>
      <c r="I18" s="1">
        <v>366.71952006999999</v>
      </c>
      <c r="J18" s="1"/>
    </row>
    <row r="19" spans="1:10" x14ac:dyDescent="0.25">
      <c r="A19" s="1"/>
      <c r="B19" s="10">
        <v>45291</v>
      </c>
      <c r="C19" s="1" t="s">
        <v>178</v>
      </c>
      <c r="D19" s="1">
        <v>1.46776401</v>
      </c>
      <c r="E19" s="1">
        <v>157.55629479000001</v>
      </c>
      <c r="F19" s="1"/>
      <c r="G19" s="1">
        <v>677.62023535000003</v>
      </c>
      <c r="H19" s="1">
        <v>501.50859250000002</v>
      </c>
      <c r="I19" s="1">
        <v>1338.15288665</v>
      </c>
      <c r="J19" s="1"/>
    </row>
    <row r="20" spans="1:10" x14ac:dyDescent="0.25">
      <c r="A20" s="1"/>
      <c r="B20" s="10">
        <v>45291</v>
      </c>
      <c r="C20" s="1" t="s">
        <v>9</v>
      </c>
      <c r="D20" s="1">
        <v>12.10974216</v>
      </c>
      <c r="E20" s="1">
        <v>43.363960659999996</v>
      </c>
      <c r="F20" s="1"/>
      <c r="G20" s="1">
        <v>4.8391549200000004</v>
      </c>
      <c r="H20" s="1">
        <v>143.01898739000001</v>
      </c>
      <c r="I20" s="1">
        <v>203.33184513</v>
      </c>
      <c r="J20" s="1"/>
    </row>
    <row r="21" spans="1:10" x14ac:dyDescent="0.25">
      <c r="A21" s="1"/>
      <c r="B21" s="10">
        <v>45291</v>
      </c>
      <c r="C21" s="1" t="s">
        <v>179</v>
      </c>
      <c r="D21" s="1">
        <v>0.25813111</v>
      </c>
      <c r="E21" s="1">
        <v>2.75604585</v>
      </c>
      <c r="F21" s="1"/>
      <c r="G21" s="1">
        <v>20.072255859999999</v>
      </c>
      <c r="H21" s="1">
        <v>0.12277237000000001</v>
      </c>
      <c r="I21" s="1">
        <v>23.209205189999999</v>
      </c>
      <c r="J21" s="1"/>
    </row>
    <row r="22" spans="1:10" x14ac:dyDescent="0.25">
      <c r="A22" s="1"/>
      <c r="B22" s="10">
        <v>45291</v>
      </c>
      <c r="C22" s="1" t="s">
        <v>180</v>
      </c>
      <c r="D22" s="1">
        <v>49.425155779999997</v>
      </c>
      <c r="E22" s="1">
        <v>15.129766480000001</v>
      </c>
      <c r="F22" s="1">
        <v>18.463234580000002</v>
      </c>
      <c r="G22" s="1">
        <v>190.42348741999999</v>
      </c>
      <c r="H22" s="1">
        <v>41.633706359999998</v>
      </c>
      <c r="I22" s="1">
        <v>315.07535061999999</v>
      </c>
      <c r="J22" s="1"/>
    </row>
    <row r="23" spans="1:10" x14ac:dyDescent="0.25">
      <c r="A23" s="1"/>
      <c r="B23" s="10">
        <v>45291</v>
      </c>
      <c r="C23" s="1" t="s">
        <v>327</v>
      </c>
      <c r="D23" s="1"/>
      <c r="E23" s="1"/>
      <c r="F23" s="1">
        <v>0.38718961000000002</v>
      </c>
      <c r="G23" s="1">
        <v>15.79466506</v>
      </c>
      <c r="H23" s="1"/>
      <c r="I23" s="1">
        <v>16.18185467</v>
      </c>
      <c r="J23" s="1"/>
    </row>
    <row r="24" spans="1:10" x14ac:dyDescent="0.25">
      <c r="A24" s="1"/>
      <c r="B24" s="10">
        <v>45291</v>
      </c>
      <c r="C24" s="1" t="s">
        <v>181</v>
      </c>
      <c r="D24" s="1">
        <v>0.47498634000000001</v>
      </c>
      <c r="E24" s="1">
        <v>1.95426287</v>
      </c>
      <c r="F24" s="1">
        <v>5.5212331800000003</v>
      </c>
      <c r="G24" s="1">
        <v>33.64437341</v>
      </c>
      <c r="H24" s="1">
        <v>7.8768654800000002</v>
      </c>
      <c r="I24" s="1">
        <v>49.471721279999997</v>
      </c>
      <c r="J24" s="1"/>
    </row>
    <row r="25" spans="1:10" x14ac:dyDescent="0.25">
      <c r="A25" s="1"/>
      <c r="B25" s="10">
        <v>45657</v>
      </c>
      <c r="C25" s="1" t="s">
        <v>29</v>
      </c>
      <c r="D25" s="1">
        <v>445.99524355</v>
      </c>
      <c r="E25" s="1">
        <v>55.559035659999999</v>
      </c>
      <c r="F25" s="1"/>
      <c r="G25" s="1">
        <v>0</v>
      </c>
      <c r="H25" s="1">
        <v>15.237269420000001</v>
      </c>
      <c r="I25" s="1">
        <v>516.79154862999997</v>
      </c>
      <c r="J25" s="1"/>
    </row>
    <row r="26" spans="1:10" x14ac:dyDescent="0.25">
      <c r="A26" s="1"/>
      <c r="B26" s="10">
        <v>45657</v>
      </c>
      <c r="C26" s="1" t="s">
        <v>178</v>
      </c>
      <c r="D26" s="1">
        <v>0.74375990999999997</v>
      </c>
      <c r="E26" s="1">
        <v>156.00816904000001</v>
      </c>
      <c r="F26" s="1"/>
      <c r="G26" s="1">
        <v>662.67916873000001</v>
      </c>
      <c r="H26" s="1">
        <v>654.83915266999998</v>
      </c>
      <c r="I26" s="1">
        <v>1474.27025035</v>
      </c>
      <c r="J26" s="1"/>
    </row>
    <row r="27" spans="1:10" x14ac:dyDescent="0.25">
      <c r="A27" s="1"/>
      <c r="B27" s="10">
        <v>45657</v>
      </c>
      <c r="C27" s="1" t="s">
        <v>9</v>
      </c>
      <c r="D27" s="1">
        <v>7.6495412600000003</v>
      </c>
      <c r="E27" s="1">
        <v>50.887291410000003</v>
      </c>
      <c r="F27" s="1"/>
      <c r="G27" s="1">
        <v>1.06191708</v>
      </c>
      <c r="H27" s="1">
        <v>169.29940764</v>
      </c>
      <c r="I27" s="1">
        <v>228.89815738999999</v>
      </c>
      <c r="J27" s="1"/>
    </row>
    <row r="28" spans="1:10" x14ac:dyDescent="0.25">
      <c r="A28" s="1"/>
      <c r="B28" s="10">
        <v>45657</v>
      </c>
      <c r="C28" s="1" t="s">
        <v>179</v>
      </c>
      <c r="D28" s="1">
        <v>0.26467657999999999</v>
      </c>
      <c r="E28" s="1">
        <v>2.86620871</v>
      </c>
      <c r="F28" s="1"/>
      <c r="G28" s="1">
        <v>20.922829020000002</v>
      </c>
      <c r="H28" s="1">
        <v>4.98655E-2</v>
      </c>
      <c r="I28" s="1">
        <v>24.103579809999999</v>
      </c>
      <c r="J28" s="1"/>
    </row>
    <row r="29" spans="1:10" x14ac:dyDescent="0.25">
      <c r="A29" s="1"/>
      <c r="B29" s="10">
        <v>45657</v>
      </c>
      <c r="C29" s="1" t="s">
        <v>180</v>
      </c>
      <c r="D29" s="1">
        <v>67.712706850000004</v>
      </c>
      <c r="E29" s="1">
        <v>29.377083410000001</v>
      </c>
      <c r="F29" s="1">
        <v>318.88632901</v>
      </c>
      <c r="G29" s="1">
        <v>115.95852418</v>
      </c>
      <c r="H29" s="1">
        <v>41.35971558</v>
      </c>
      <c r="I29" s="1">
        <v>573.29435903000001</v>
      </c>
      <c r="J29" s="1"/>
    </row>
    <row r="30" spans="1:10" x14ac:dyDescent="0.25">
      <c r="A30" s="1"/>
      <c r="B30" s="10">
        <v>45657</v>
      </c>
      <c r="C30" s="1" t="s">
        <v>327</v>
      </c>
      <c r="D30" s="1"/>
      <c r="E30" s="1"/>
      <c r="F30" s="1"/>
      <c r="G30" s="1">
        <v>1.0574108099999999</v>
      </c>
      <c r="H30" s="1"/>
      <c r="I30" s="1">
        <v>1.0574108099999999</v>
      </c>
      <c r="J30" s="1"/>
    </row>
    <row r="31" spans="1:10" x14ac:dyDescent="0.25">
      <c r="A31" s="1"/>
      <c r="B31" s="10">
        <v>45657</v>
      </c>
      <c r="C31" s="1" t="s">
        <v>181</v>
      </c>
      <c r="D31" s="1">
        <v>2.0555095799999998</v>
      </c>
      <c r="E31" s="1">
        <v>4.5378880000000003E-2</v>
      </c>
      <c r="F31" s="1">
        <v>356.21012094000002</v>
      </c>
      <c r="G31" s="1">
        <v>54.588529200000004</v>
      </c>
      <c r="H31" s="1">
        <v>10.67946034</v>
      </c>
      <c r="I31" s="1">
        <v>423.57899894000002</v>
      </c>
      <c r="J31" s="1"/>
    </row>
    <row r="32" spans="1:10" x14ac:dyDescent="0.25">
      <c r="A32" s="1"/>
      <c r="B32" s="10">
        <v>46022</v>
      </c>
      <c r="C32" s="1" t="s">
        <v>29</v>
      </c>
      <c r="D32" s="1">
        <v>681.90971896999997</v>
      </c>
      <c r="E32" s="1">
        <v>55.057268430000001</v>
      </c>
      <c r="F32" s="1"/>
      <c r="G32" s="1"/>
      <c r="H32" s="1">
        <v>8.6251747099999996</v>
      </c>
      <c r="I32" s="1">
        <v>745.59216211</v>
      </c>
      <c r="J32" s="1"/>
    </row>
    <row r="33" spans="1:10" x14ac:dyDescent="0.25">
      <c r="A33" s="1"/>
      <c r="B33" s="10">
        <v>46022</v>
      </c>
      <c r="C33" s="1" t="s">
        <v>178</v>
      </c>
      <c r="D33" s="1">
        <v>1.0311735</v>
      </c>
      <c r="E33" s="1">
        <v>157.61299751999999</v>
      </c>
      <c r="F33" s="1">
        <v>3.59747737</v>
      </c>
      <c r="G33" s="1">
        <v>660.75618139000005</v>
      </c>
      <c r="H33" s="1">
        <v>511.89035551000001</v>
      </c>
      <c r="I33" s="1">
        <v>1334.8881852899999</v>
      </c>
      <c r="J33" s="1"/>
    </row>
    <row r="34" spans="1:10" x14ac:dyDescent="0.25">
      <c r="A34" s="1"/>
      <c r="B34" s="10">
        <v>46022</v>
      </c>
      <c r="C34" s="1" t="s">
        <v>9</v>
      </c>
      <c r="D34" s="1">
        <v>8.8959573800000005</v>
      </c>
      <c r="E34" s="1">
        <v>44.026570069999998</v>
      </c>
      <c r="F34" s="1"/>
      <c r="G34" s="1">
        <v>3.8768911500000001</v>
      </c>
      <c r="H34" s="1">
        <v>172.03991453</v>
      </c>
      <c r="I34" s="1">
        <v>228.83933313</v>
      </c>
      <c r="J34" s="1"/>
    </row>
    <row r="35" spans="1:10" x14ac:dyDescent="0.25">
      <c r="A35" s="1"/>
      <c r="B35" s="10">
        <v>46022</v>
      </c>
      <c r="C35" s="1" t="s">
        <v>179</v>
      </c>
      <c r="D35" s="1"/>
      <c r="E35" s="1">
        <v>3.1881085599999999</v>
      </c>
      <c r="F35" s="1"/>
      <c r="G35" s="1">
        <v>20.09394958</v>
      </c>
      <c r="H35" s="1">
        <v>4.5606035399999998</v>
      </c>
      <c r="I35" s="1">
        <v>27.842661679999999</v>
      </c>
      <c r="J35" s="1"/>
    </row>
    <row r="36" spans="1:10" x14ac:dyDescent="0.25">
      <c r="A36" s="1"/>
      <c r="B36" s="10">
        <v>46022</v>
      </c>
      <c r="C36" s="1" t="s">
        <v>180</v>
      </c>
      <c r="D36" s="1">
        <v>91.83112036</v>
      </c>
      <c r="E36" s="1">
        <v>30.467374270000001</v>
      </c>
      <c r="F36" s="1">
        <v>708.13064637000002</v>
      </c>
      <c r="G36" s="1">
        <v>63.56023648</v>
      </c>
      <c r="H36" s="1">
        <v>19.815524549999999</v>
      </c>
      <c r="I36" s="1">
        <v>913.80490202999999</v>
      </c>
      <c r="J36" s="1"/>
    </row>
    <row r="37" spans="1:10" x14ac:dyDescent="0.25">
      <c r="A37" s="1"/>
      <c r="B37" s="10">
        <v>46022</v>
      </c>
      <c r="C37" s="1" t="s">
        <v>181</v>
      </c>
      <c r="D37" s="1">
        <v>0.32987031</v>
      </c>
      <c r="E37" s="1">
        <v>13.48107592</v>
      </c>
      <c r="F37" s="1">
        <v>729.28301625999995</v>
      </c>
      <c r="G37" s="1">
        <v>59.600706219999999</v>
      </c>
      <c r="H37" s="1">
        <v>12.66528138</v>
      </c>
      <c r="I37" s="1">
        <v>815.35995008999998</v>
      </c>
      <c r="J37" s="1"/>
    </row>
    <row r="38" spans="1:10" x14ac:dyDescent="0.25">
      <c r="A38" s="1"/>
      <c r="B38" s="10">
        <v>46295</v>
      </c>
      <c r="C38" s="1" t="s">
        <v>29</v>
      </c>
      <c r="D38" s="1">
        <v>1093.6058198200001</v>
      </c>
      <c r="E38" s="1">
        <v>39.433284380000003</v>
      </c>
      <c r="F38" s="1"/>
      <c r="G38" s="1"/>
      <c r="H38" s="1">
        <v>0.2108024</v>
      </c>
      <c r="I38" s="1">
        <v>1133.2499066</v>
      </c>
      <c r="J38" s="1"/>
    </row>
    <row r="39" spans="1:10" x14ac:dyDescent="0.25">
      <c r="A39" s="1"/>
      <c r="B39" s="10">
        <v>46295</v>
      </c>
      <c r="C39" s="1" t="s">
        <v>178</v>
      </c>
      <c r="D39" s="1">
        <v>1.2750754399999999</v>
      </c>
      <c r="E39" s="1">
        <v>58.850109189999998</v>
      </c>
      <c r="F39" s="1">
        <v>3.7627331499999999</v>
      </c>
      <c r="G39" s="1">
        <v>632.00381718000006</v>
      </c>
      <c r="H39" s="1">
        <v>704.03502746000004</v>
      </c>
      <c r="I39" s="1">
        <v>1399.9267624199999</v>
      </c>
      <c r="J39" s="1"/>
    </row>
    <row r="40" spans="1:10" x14ac:dyDescent="0.25">
      <c r="A40" s="1"/>
      <c r="B40" s="10">
        <v>46295</v>
      </c>
      <c r="C40" s="1" t="s">
        <v>9</v>
      </c>
      <c r="D40" s="1">
        <v>14.84912626</v>
      </c>
      <c r="E40" s="1">
        <v>48.125424170000002</v>
      </c>
      <c r="F40" s="1"/>
      <c r="G40" s="1">
        <v>3.9614259000000001</v>
      </c>
      <c r="H40" s="1">
        <v>200.77233941</v>
      </c>
      <c r="I40" s="1">
        <v>267.70831573999999</v>
      </c>
      <c r="J40" s="1"/>
    </row>
    <row r="41" spans="1:10" x14ac:dyDescent="0.25">
      <c r="A41" s="1"/>
      <c r="B41" s="10">
        <v>46295</v>
      </c>
      <c r="C41" s="1" t="s">
        <v>179</v>
      </c>
      <c r="D41" s="1"/>
      <c r="E41" s="1">
        <v>2.1169545200000002</v>
      </c>
      <c r="F41" s="1"/>
      <c r="G41" s="1">
        <v>21.211585719999999</v>
      </c>
      <c r="H41" s="1">
        <v>7.48436273</v>
      </c>
      <c r="I41" s="1">
        <v>30.81290297</v>
      </c>
      <c r="J41" s="1"/>
    </row>
    <row r="42" spans="1:10" x14ac:dyDescent="0.25">
      <c r="A42" s="1"/>
      <c r="B42" s="10">
        <v>46295</v>
      </c>
      <c r="C42" s="1" t="s">
        <v>180</v>
      </c>
      <c r="D42" s="1">
        <v>138.92099732</v>
      </c>
      <c r="E42" s="1">
        <v>12.959485989999999</v>
      </c>
      <c r="F42" s="1">
        <v>825.56405700000005</v>
      </c>
      <c r="G42" s="1">
        <v>59.601816769999999</v>
      </c>
      <c r="H42" s="1">
        <v>500.38280871000001</v>
      </c>
      <c r="I42" s="1">
        <v>1537.4291657900001</v>
      </c>
      <c r="J42" s="1"/>
    </row>
    <row r="43" spans="1:10" x14ac:dyDescent="0.25">
      <c r="A43" s="1"/>
      <c r="B43" s="67">
        <v>46295</v>
      </c>
      <c r="C43" s="65" t="s">
        <v>181</v>
      </c>
      <c r="D43" s="65">
        <v>1.27155807</v>
      </c>
      <c r="E43" s="65">
        <v>0.95146702999999999</v>
      </c>
      <c r="F43" s="65">
        <v>913.14459402</v>
      </c>
      <c r="G43" s="65">
        <v>63.247284870000001</v>
      </c>
      <c r="H43" s="65">
        <v>66.488308900000007</v>
      </c>
      <c r="I43" s="65">
        <v>1045.1032128899999</v>
      </c>
      <c r="J43" s="1"/>
    </row>
    <row r="44" spans="1:10" x14ac:dyDescent="0.25">
      <c r="A44" s="1"/>
      <c r="B44" s="1"/>
      <c r="C44" s="1"/>
      <c r="D44" s="1"/>
      <c r="E44" s="1"/>
      <c r="F44" s="1"/>
      <c r="G44" s="1"/>
      <c r="H44" s="1"/>
      <c r="I44" s="1"/>
      <c r="J44" s="1"/>
    </row>
    <row r="45" spans="1:10" ht="30" customHeight="1" x14ac:dyDescent="0.25">
      <c r="A45" s="1"/>
      <c r="B45" s="95" t="s">
        <v>328</v>
      </c>
      <c r="C45" s="88"/>
      <c r="D45" s="88"/>
      <c r="E45" s="88"/>
      <c r="F45" s="88"/>
      <c r="G45" s="88"/>
      <c r="H45" s="88"/>
      <c r="I45" s="88"/>
      <c r="J45" s="1"/>
    </row>
    <row r="46" spans="1:10" x14ac:dyDescent="0.25">
      <c r="A46" s="1"/>
      <c r="B46" s="69" t="s">
        <v>34</v>
      </c>
      <c r="C46" s="1"/>
      <c r="D46" s="1"/>
      <c r="E46" s="1"/>
      <c r="F46" s="1"/>
      <c r="G46" s="1"/>
      <c r="H46" s="1"/>
      <c r="I46" s="1"/>
      <c r="J46" s="1"/>
    </row>
  </sheetData>
  <mergeCells count="1">
    <mergeCell ref="B45:I45"/>
  </mergeCells>
  <pageMargins left="0.7" right="0.7" top="0.75" bottom="0.75" header="0.3" footer="0.3"/>
  <pageSetup paperSize="9" orientation="portrait" horizontalDpi="300" verticalDpi="30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sheetPr>
    <tabColor rgb="FF0EA1F0"/>
  </sheetPr>
  <dimension ref="A1:E17"/>
  <sheetViews>
    <sheetView showGridLines="0" workbookViewId="0"/>
  </sheetViews>
  <sheetFormatPr defaultColWidth="11.42578125" defaultRowHeight="15" x14ac:dyDescent="0.25"/>
  <cols>
    <col min="2" max="2" width="12.7109375" customWidth="1"/>
    <col min="3" max="4" width="14.7109375" customWidth="1"/>
  </cols>
  <sheetData>
    <row r="1" spans="1:5" x14ac:dyDescent="0.25">
      <c r="A1" s="1"/>
      <c r="B1" s="1"/>
      <c r="C1" s="1"/>
      <c r="D1" s="1"/>
      <c r="E1" s="1"/>
    </row>
    <row r="2" spans="1:5" ht="15.75" x14ac:dyDescent="0.25">
      <c r="A2" s="1"/>
      <c r="B2" s="62" t="s">
        <v>329</v>
      </c>
      <c r="C2" s="1"/>
      <c r="D2" s="1"/>
      <c r="E2" s="1"/>
    </row>
    <row r="3" spans="1:5" x14ac:dyDescent="0.25">
      <c r="A3" s="1"/>
      <c r="B3" s="63" t="s">
        <v>330</v>
      </c>
      <c r="C3" s="1"/>
      <c r="D3" s="1"/>
      <c r="E3" s="1"/>
    </row>
    <row r="4" spans="1:5" x14ac:dyDescent="0.25">
      <c r="A4" s="1"/>
      <c r="B4" s="65"/>
      <c r="C4" s="65"/>
      <c r="D4" s="65"/>
      <c r="E4" s="1"/>
    </row>
    <row r="5" spans="1:5" ht="39" x14ac:dyDescent="0.25">
      <c r="A5" s="1"/>
      <c r="B5" s="64" t="s">
        <v>37</v>
      </c>
      <c r="C5" s="64" t="s">
        <v>187</v>
      </c>
      <c r="D5" s="64" t="s">
        <v>331</v>
      </c>
      <c r="E5" s="1"/>
    </row>
    <row r="6" spans="1:5" x14ac:dyDescent="0.25">
      <c r="A6" s="1"/>
      <c r="B6" s="10">
        <v>43100</v>
      </c>
      <c r="C6" s="1">
        <v>0.46278012500999999</v>
      </c>
      <c r="D6" s="6">
        <v>39</v>
      </c>
      <c r="E6" s="1"/>
    </row>
    <row r="7" spans="1:5" x14ac:dyDescent="0.25">
      <c r="A7" s="1"/>
      <c r="B7" s="10">
        <v>43465</v>
      </c>
      <c r="C7" s="1">
        <v>0.47627955623000001</v>
      </c>
      <c r="D7" s="6">
        <v>34</v>
      </c>
      <c r="E7" s="1"/>
    </row>
    <row r="8" spans="1:5" x14ac:dyDescent="0.25">
      <c r="A8" s="1"/>
      <c r="B8" s="10">
        <v>43830</v>
      </c>
      <c r="C8" s="1">
        <v>0.59388885593999996</v>
      </c>
      <c r="D8" s="6">
        <v>35</v>
      </c>
      <c r="E8" s="1"/>
    </row>
    <row r="9" spans="1:5" x14ac:dyDescent="0.25">
      <c r="A9" s="1"/>
      <c r="B9" s="10">
        <v>44196</v>
      </c>
      <c r="C9" s="1">
        <v>0.62506652517000005</v>
      </c>
      <c r="D9" s="6">
        <v>38</v>
      </c>
      <c r="E9" s="1"/>
    </row>
    <row r="10" spans="1:5" x14ac:dyDescent="0.25">
      <c r="A10" s="1"/>
      <c r="B10" s="10">
        <v>44561</v>
      </c>
      <c r="C10" s="1">
        <v>0.70016226038999996</v>
      </c>
      <c r="D10" s="6">
        <v>34</v>
      </c>
      <c r="E10" s="1"/>
    </row>
    <row r="11" spans="1:5" x14ac:dyDescent="0.25">
      <c r="A11" s="1"/>
      <c r="B11" s="10">
        <v>44926</v>
      </c>
      <c r="C11" s="1">
        <v>0.686308524756573</v>
      </c>
      <c r="D11" s="6">
        <v>39</v>
      </c>
      <c r="E11" s="1"/>
    </row>
    <row r="12" spans="1:5" x14ac:dyDescent="0.25">
      <c r="A12" s="1"/>
      <c r="B12" s="10">
        <v>45291</v>
      </c>
      <c r="C12" s="1">
        <v>1.0806447025000001</v>
      </c>
      <c r="D12" s="6">
        <v>41</v>
      </c>
      <c r="E12" s="1"/>
    </row>
    <row r="13" spans="1:5" x14ac:dyDescent="0.25">
      <c r="A13" s="1"/>
      <c r="B13" s="10">
        <v>45657</v>
      </c>
      <c r="C13" s="1">
        <v>1.35364833837</v>
      </c>
      <c r="D13" s="6">
        <v>44</v>
      </c>
      <c r="E13" s="1"/>
    </row>
    <row r="14" spans="1:5" x14ac:dyDescent="0.25">
      <c r="A14" s="1"/>
      <c r="B14" s="67">
        <v>46022</v>
      </c>
      <c r="C14" s="65">
        <v>1.90306199437</v>
      </c>
      <c r="D14" s="68">
        <v>47</v>
      </c>
      <c r="E14" s="1"/>
    </row>
    <row r="15" spans="1:5" x14ac:dyDescent="0.25">
      <c r="A15" s="1"/>
      <c r="B15" s="1"/>
      <c r="C15" s="1"/>
      <c r="D15" s="1"/>
      <c r="E15" s="1"/>
    </row>
    <row r="16" spans="1:5" x14ac:dyDescent="0.25">
      <c r="A16" s="1"/>
      <c r="B16" s="95" t="s">
        <v>49</v>
      </c>
      <c r="C16" s="88"/>
      <c r="D16" s="88"/>
      <c r="E16" s="1"/>
    </row>
    <row r="17" spans="1:5" x14ac:dyDescent="0.25">
      <c r="A17" s="1"/>
      <c r="B17" s="69" t="s">
        <v>34</v>
      </c>
      <c r="C17" s="1"/>
      <c r="D17" s="1"/>
      <c r="E17" s="1"/>
    </row>
  </sheetData>
  <mergeCells count="1">
    <mergeCell ref="B16:D16"/>
  </mergeCells>
  <pageMargins left="0.7" right="0.7" top="0.75" bottom="0.75" header="0.3" footer="0.3"/>
  <pageSetup paperSize="9" orientation="portrait" horizontalDpi="300" verticalDpi="30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sheetPr>
    <tabColor rgb="FFBA5854"/>
  </sheetPr>
  <dimension ref="A1:E22"/>
  <sheetViews>
    <sheetView showGridLines="0" workbookViewId="0"/>
  </sheetViews>
  <sheetFormatPr defaultColWidth="11.42578125" defaultRowHeight="15" x14ac:dyDescent="0.25"/>
  <cols>
    <col min="2" max="2" width="12.7109375" customWidth="1"/>
    <col min="3" max="4" width="14.7109375" customWidth="1"/>
  </cols>
  <sheetData>
    <row r="1" spans="1:5" x14ac:dyDescent="0.25">
      <c r="A1" s="1"/>
      <c r="B1" s="1"/>
      <c r="C1" s="1"/>
      <c r="D1" s="1"/>
      <c r="E1" s="1"/>
    </row>
    <row r="2" spans="1:5" ht="15.75" x14ac:dyDescent="0.25">
      <c r="A2" s="1"/>
      <c r="B2" s="71" t="s">
        <v>332</v>
      </c>
      <c r="C2" s="1"/>
      <c r="D2" s="1"/>
      <c r="E2" s="1"/>
    </row>
    <row r="3" spans="1:5" x14ac:dyDescent="0.25">
      <c r="A3" s="1"/>
      <c r="B3" s="72"/>
      <c r="C3" s="1"/>
      <c r="D3" s="1"/>
      <c r="E3" s="1"/>
    </row>
    <row r="4" spans="1:5" x14ac:dyDescent="0.25">
      <c r="A4" s="1"/>
      <c r="B4" s="74"/>
      <c r="C4" s="74"/>
      <c r="D4" s="74"/>
      <c r="E4" s="1"/>
    </row>
    <row r="5" spans="1:5" ht="39" x14ac:dyDescent="0.25">
      <c r="A5" s="1"/>
      <c r="B5" s="73" t="s">
        <v>37</v>
      </c>
      <c r="C5" s="73" t="s">
        <v>333</v>
      </c>
      <c r="D5" s="73" t="s">
        <v>334</v>
      </c>
      <c r="E5" s="1"/>
    </row>
    <row r="6" spans="1:5" x14ac:dyDescent="0.25">
      <c r="A6" s="1"/>
      <c r="B6" s="10">
        <v>41639</v>
      </c>
      <c r="C6" s="1">
        <v>2.6188763145676601</v>
      </c>
      <c r="D6" s="6">
        <v>23</v>
      </c>
      <c r="E6" s="1"/>
    </row>
    <row r="7" spans="1:5" x14ac:dyDescent="0.25">
      <c r="A7" s="1"/>
      <c r="B7" s="10">
        <v>42004</v>
      </c>
      <c r="C7" s="1">
        <v>2.5410198772473298</v>
      </c>
      <c r="D7" s="6">
        <v>23</v>
      </c>
      <c r="E7" s="1"/>
    </row>
    <row r="8" spans="1:5" x14ac:dyDescent="0.25">
      <c r="A8" s="1"/>
      <c r="B8" s="10">
        <v>42369</v>
      </c>
      <c r="C8" s="1">
        <v>2.3413177725700001</v>
      </c>
      <c r="D8" s="6">
        <v>21</v>
      </c>
      <c r="E8" s="1"/>
    </row>
    <row r="9" spans="1:5" x14ac:dyDescent="0.25">
      <c r="A9" s="1"/>
      <c r="B9" s="10">
        <v>42735</v>
      </c>
      <c r="C9" s="1">
        <v>2.35136630551</v>
      </c>
      <c r="D9" s="6">
        <v>19</v>
      </c>
      <c r="E9" s="1"/>
    </row>
    <row r="10" spans="1:5" x14ac:dyDescent="0.25">
      <c r="A10" s="1"/>
      <c r="B10" s="10">
        <v>43100</v>
      </c>
      <c r="C10" s="1">
        <v>2.40852167177</v>
      </c>
      <c r="D10" s="6">
        <v>17</v>
      </c>
      <c r="E10" s="1"/>
    </row>
    <row r="11" spans="1:5" x14ac:dyDescent="0.25">
      <c r="A11" s="1"/>
      <c r="B11" s="10">
        <v>43465</v>
      </c>
      <c r="C11" s="1">
        <v>2.59222373295</v>
      </c>
      <c r="D11" s="6">
        <v>16</v>
      </c>
      <c r="E11" s="1"/>
    </row>
    <row r="12" spans="1:5" x14ac:dyDescent="0.25">
      <c r="A12" s="1"/>
      <c r="B12" s="10">
        <v>43830</v>
      </c>
      <c r="C12" s="1">
        <v>2.86897218931</v>
      </c>
      <c r="D12" s="6">
        <v>14</v>
      </c>
      <c r="E12" s="1"/>
    </row>
    <row r="13" spans="1:5" x14ac:dyDescent="0.25">
      <c r="A13" s="1"/>
      <c r="B13" s="10">
        <v>44196</v>
      </c>
      <c r="C13" s="1">
        <v>2.6258720858000002</v>
      </c>
      <c r="D13" s="6">
        <v>15</v>
      </c>
      <c r="E13" s="1"/>
    </row>
    <row r="14" spans="1:5" x14ac:dyDescent="0.25">
      <c r="A14" s="1"/>
      <c r="B14" s="10">
        <v>44561</v>
      </c>
      <c r="C14" s="1">
        <v>2.6462237341799999</v>
      </c>
      <c r="D14" s="6">
        <v>15</v>
      </c>
      <c r="E14" s="1"/>
    </row>
    <row r="15" spans="1:5" x14ac:dyDescent="0.25">
      <c r="A15" s="1"/>
      <c r="B15" s="10">
        <v>44926</v>
      </c>
      <c r="C15" s="1">
        <v>2.9618900067</v>
      </c>
      <c r="D15" s="6">
        <v>15</v>
      </c>
      <c r="E15" s="1"/>
    </row>
    <row r="16" spans="1:5" x14ac:dyDescent="0.25">
      <c r="A16" s="1"/>
      <c r="B16" s="10">
        <v>45291</v>
      </c>
      <c r="C16" s="1">
        <v>3.5191113912500001</v>
      </c>
      <c r="D16" s="6">
        <v>15</v>
      </c>
      <c r="E16" s="1"/>
    </row>
    <row r="17" spans="1:5" x14ac:dyDescent="0.25">
      <c r="A17" s="1"/>
      <c r="B17" s="10">
        <v>45657</v>
      </c>
      <c r="C17" s="1">
        <v>4.13297745709</v>
      </c>
      <c r="D17" s="6">
        <v>15</v>
      </c>
      <c r="E17" s="1"/>
    </row>
    <row r="18" spans="1:5" x14ac:dyDescent="0.25">
      <c r="A18" s="1"/>
      <c r="B18" s="10">
        <v>46022</v>
      </c>
      <c r="C18" s="1">
        <v>4.5392162042799997</v>
      </c>
      <c r="D18" s="6">
        <v>15</v>
      </c>
      <c r="E18" s="1"/>
    </row>
    <row r="19" spans="1:5" x14ac:dyDescent="0.25">
      <c r="A19" s="1"/>
      <c r="B19" s="75">
        <v>46203</v>
      </c>
      <c r="C19" s="74">
        <v>4.9985829608200003</v>
      </c>
      <c r="D19" s="76">
        <v>15</v>
      </c>
      <c r="E19" s="1"/>
    </row>
    <row r="20" spans="1:5" x14ac:dyDescent="0.25">
      <c r="A20" s="1"/>
      <c r="B20" s="1"/>
      <c r="C20" s="1"/>
      <c r="D20" s="1"/>
      <c r="E20" s="1"/>
    </row>
    <row r="21" spans="1:5" x14ac:dyDescent="0.25">
      <c r="A21" s="1"/>
      <c r="B21" s="96" t="s">
        <v>49</v>
      </c>
      <c r="C21" s="88"/>
      <c r="D21" s="88"/>
      <c r="E21" s="1"/>
    </row>
    <row r="22" spans="1:5" x14ac:dyDescent="0.25">
      <c r="A22" s="1"/>
      <c r="B22" s="77" t="s">
        <v>34</v>
      </c>
      <c r="C22" s="1"/>
      <c r="D22" s="1"/>
      <c r="E22" s="1"/>
    </row>
  </sheetData>
  <mergeCells count="1">
    <mergeCell ref="B21:D21"/>
  </mergeCells>
  <pageMargins left="0.7" right="0.7" top="0.75" bottom="0.75" header="0.3" footer="0.3"/>
  <pageSetup paperSize="9" orientation="portrait" horizontalDpi="300" verticalDpi="30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sheetPr>
    <tabColor rgb="FFBA5854"/>
  </sheetPr>
  <dimension ref="A1:F24"/>
  <sheetViews>
    <sheetView showGridLines="0" workbookViewId="0"/>
  </sheetViews>
  <sheetFormatPr defaultColWidth="11.42578125" defaultRowHeight="15" x14ac:dyDescent="0.25"/>
  <cols>
    <col min="2" max="2" width="12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71" t="s">
        <v>335</v>
      </c>
      <c r="C2" s="1"/>
      <c r="D2" s="1"/>
      <c r="E2" s="1"/>
      <c r="F2" s="1"/>
    </row>
    <row r="3" spans="1:6" x14ac:dyDescent="0.25">
      <c r="A3" s="1"/>
      <c r="B3" s="72"/>
      <c r="C3" s="1"/>
      <c r="D3" s="1"/>
      <c r="E3" s="1"/>
      <c r="F3" s="1"/>
    </row>
    <row r="4" spans="1:6" x14ac:dyDescent="0.25">
      <c r="A4" s="1"/>
      <c r="B4" s="74"/>
      <c r="C4" s="74"/>
      <c r="D4" s="74"/>
      <c r="E4" s="74"/>
      <c r="F4" s="1"/>
    </row>
    <row r="5" spans="1:6" ht="77.25" x14ac:dyDescent="0.25">
      <c r="A5" s="1"/>
      <c r="B5" s="73" t="s">
        <v>37</v>
      </c>
      <c r="C5" s="73" t="s">
        <v>336</v>
      </c>
      <c r="D5" s="73" t="s">
        <v>337</v>
      </c>
      <c r="E5" s="73" t="s">
        <v>338</v>
      </c>
      <c r="F5" s="1"/>
    </row>
    <row r="6" spans="1:6" x14ac:dyDescent="0.25">
      <c r="A6" s="1"/>
      <c r="B6" s="10">
        <v>43830</v>
      </c>
      <c r="C6" s="1" t="s">
        <v>339</v>
      </c>
      <c r="D6" s="6">
        <v>106510</v>
      </c>
      <c r="E6" s="1">
        <v>1.9165724452899999</v>
      </c>
      <c r="F6" s="1"/>
    </row>
    <row r="7" spans="1:6" x14ac:dyDescent="0.25">
      <c r="A7" s="1"/>
      <c r="B7" s="10">
        <v>44196</v>
      </c>
      <c r="C7" s="1" t="s">
        <v>339</v>
      </c>
      <c r="D7" s="6">
        <v>106700</v>
      </c>
      <c r="E7" s="1">
        <v>1.8350626517199999</v>
      </c>
      <c r="F7" s="1"/>
    </row>
    <row r="8" spans="1:6" x14ac:dyDescent="0.25">
      <c r="A8" s="1"/>
      <c r="B8" s="10">
        <v>44561</v>
      </c>
      <c r="C8" s="1" t="s">
        <v>339</v>
      </c>
      <c r="D8" s="6">
        <v>113896</v>
      </c>
      <c r="E8" s="1">
        <v>1.8949429336700001</v>
      </c>
      <c r="F8" s="1"/>
    </row>
    <row r="9" spans="1:6" x14ac:dyDescent="0.25">
      <c r="A9" s="1"/>
      <c r="B9" s="10">
        <v>44926</v>
      </c>
      <c r="C9" s="1" t="s">
        <v>339</v>
      </c>
      <c r="D9" s="6">
        <v>121622</v>
      </c>
      <c r="E9" s="1">
        <v>2.15692152532</v>
      </c>
      <c r="F9" s="1"/>
    </row>
    <row r="10" spans="1:6" x14ac:dyDescent="0.25">
      <c r="A10" s="1"/>
      <c r="B10" s="10">
        <v>45291</v>
      </c>
      <c r="C10" s="1" t="s">
        <v>339</v>
      </c>
      <c r="D10" s="6">
        <v>134183</v>
      </c>
      <c r="E10" s="1">
        <v>2.5797561772700002</v>
      </c>
      <c r="F10" s="1"/>
    </row>
    <row r="11" spans="1:6" x14ac:dyDescent="0.25">
      <c r="A11" s="1"/>
      <c r="B11" s="10">
        <v>45657</v>
      </c>
      <c r="C11" s="1" t="s">
        <v>339</v>
      </c>
      <c r="D11" s="6">
        <v>144347</v>
      </c>
      <c r="E11" s="1">
        <v>3.0745615061099998</v>
      </c>
      <c r="F11" s="1"/>
    </row>
    <row r="12" spans="1:6" x14ac:dyDescent="0.25">
      <c r="A12" s="1"/>
      <c r="B12" s="10">
        <v>46022</v>
      </c>
      <c r="C12" s="1" t="s">
        <v>339</v>
      </c>
      <c r="D12" s="6">
        <v>156254</v>
      </c>
      <c r="E12" s="1">
        <v>3.4349877118899999</v>
      </c>
      <c r="F12" s="1"/>
    </row>
    <row r="13" spans="1:6" x14ac:dyDescent="0.25">
      <c r="A13" s="1"/>
      <c r="B13" s="10">
        <v>46203</v>
      </c>
      <c r="C13" s="1" t="s">
        <v>339</v>
      </c>
      <c r="D13" s="6">
        <v>170022</v>
      </c>
      <c r="E13" s="1">
        <v>3.7756186458499998</v>
      </c>
      <c r="F13" s="1"/>
    </row>
    <row r="14" spans="1:6" x14ac:dyDescent="0.25">
      <c r="A14" s="1"/>
      <c r="B14" s="10">
        <v>43830</v>
      </c>
      <c r="C14" s="1" t="s">
        <v>340</v>
      </c>
      <c r="D14" s="6">
        <v>43417</v>
      </c>
      <c r="E14" s="1">
        <v>0.34727628625000001</v>
      </c>
      <c r="F14" s="1"/>
    </row>
    <row r="15" spans="1:6" x14ac:dyDescent="0.25">
      <c r="A15" s="1"/>
      <c r="B15" s="10">
        <v>44196</v>
      </c>
      <c r="C15" s="1" t="s">
        <v>340</v>
      </c>
      <c r="D15" s="6">
        <v>39848</v>
      </c>
      <c r="E15" s="1">
        <v>0.32111292178</v>
      </c>
      <c r="F15" s="1"/>
    </row>
    <row r="16" spans="1:6" x14ac:dyDescent="0.25">
      <c r="A16" s="1"/>
      <c r="B16" s="10">
        <v>44561</v>
      </c>
      <c r="C16" s="1" t="s">
        <v>340</v>
      </c>
      <c r="D16" s="6">
        <v>38418</v>
      </c>
      <c r="E16" s="1">
        <v>0.31530961361999998</v>
      </c>
      <c r="F16" s="1"/>
    </row>
    <row r="17" spans="1:6" x14ac:dyDescent="0.25">
      <c r="A17" s="1"/>
      <c r="B17" s="10">
        <v>44926</v>
      </c>
      <c r="C17" s="1" t="s">
        <v>340</v>
      </c>
      <c r="D17" s="6">
        <v>36585</v>
      </c>
      <c r="E17" s="1">
        <v>0.32029743200999999</v>
      </c>
      <c r="F17" s="1"/>
    </row>
    <row r="18" spans="1:6" x14ac:dyDescent="0.25">
      <c r="A18" s="1"/>
      <c r="B18" s="10">
        <v>45291</v>
      </c>
      <c r="C18" s="1" t="s">
        <v>340</v>
      </c>
      <c r="D18" s="6">
        <v>38956</v>
      </c>
      <c r="E18" s="1">
        <v>0.41213992135999999</v>
      </c>
      <c r="F18" s="1"/>
    </row>
    <row r="19" spans="1:6" x14ac:dyDescent="0.25">
      <c r="A19" s="1"/>
      <c r="B19" s="10">
        <v>45657</v>
      </c>
      <c r="C19" s="1" t="s">
        <v>340</v>
      </c>
      <c r="D19" s="6">
        <v>38174</v>
      </c>
      <c r="E19" s="1">
        <v>0.48073940539999999</v>
      </c>
      <c r="F19" s="1"/>
    </row>
    <row r="20" spans="1:6" x14ac:dyDescent="0.25">
      <c r="A20" s="1"/>
      <c r="B20" s="10">
        <v>46022</v>
      </c>
      <c r="C20" s="1" t="s">
        <v>340</v>
      </c>
      <c r="D20" s="6">
        <v>40127</v>
      </c>
      <c r="E20" s="1">
        <v>0.48931812177</v>
      </c>
      <c r="F20" s="1"/>
    </row>
    <row r="21" spans="1:6" x14ac:dyDescent="0.25">
      <c r="A21" s="1"/>
      <c r="B21" s="75">
        <v>46203</v>
      </c>
      <c r="C21" s="74" t="s">
        <v>340</v>
      </c>
      <c r="D21" s="76">
        <v>43749</v>
      </c>
      <c r="E21" s="74">
        <v>0.49038990435000002</v>
      </c>
      <c r="F21" s="1"/>
    </row>
    <row r="22" spans="1:6" x14ac:dyDescent="0.25">
      <c r="A22" s="1"/>
      <c r="B22" s="1"/>
      <c r="C22" s="1"/>
      <c r="D22" s="1"/>
      <c r="E22" s="1"/>
      <c r="F22" s="1"/>
    </row>
    <row r="23" spans="1:6" x14ac:dyDescent="0.25">
      <c r="A23" s="1"/>
      <c r="B23" s="96" t="s">
        <v>49</v>
      </c>
      <c r="C23" s="88"/>
      <c r="D23" s="88"/>
      <c r="E23" s="88"/>
      <c r="F23" s="1"/>
    </row>
    <row r="24" spans="1:6" x14ac:dyDescent="0.25">
      <c r="A24" s="1"/>
      <c r="B24" s="77" t="s">
        <v>34</v>
      </c>
      <c r="C24" s="1"/>
      <c r="D24" s="1"/>
      <c r="E24" s="1"/>
      <c r="F24" s="1"/>
    </row>
  </sheetData>
  <mergeCells count="1">
    <mergeCell ref="B23:E23"/>
  </mergeCells>
  <pageMargins left="0.7" right="0.7" top="0.75" bottom="0.75" header="0.3" footer="0.3"/>
  <pageSetup paperSize="9" orientation="portrait" horizontalDpi="300" verticalDpi="30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sheetPr>
    <tabColor rgb="FFBA5854"/>
  </sheetPr>
  <dimension ref="A1:F20"/>
  <sheetViews>
    <sheetView showGridLines="0" workbookViewId="0"/>
  </sheetViews>
  <sheetFormatPr defaultColWidth="11.42578125" defaultRowHeight="15" x14ac:dyDescent="0.25"/>
  <cols>
    <col min="2" max="2" width="19.7109375" customWidth="1"/>
    <col min="3" max="5" width="14.7109375" customWidth="1"/>
  </cols>
  <sheetData>
    <row r="1" spans="1:6" x14ac:dyDescent="0.25">
      <c r="A1" s="1"/>
      <c r="B1" s="1"/>
      <c r="C1" s="1"/>
      <c r="D1" s="1"/>
      <c r="E1" s="1"/>
      <c r="F1" s="1"/>
    </row>
    <row r="2" spans="1:6" ht="15.75" x14ac:dyDescent="0.25">
      <c r="A2" s="1"/>
      <c r="B2" s="71" t="s">
        <v>341</v>
      </c>
      <c r="C2" s="1"/>
      <c r="D2" s="1"/>
      <c r="E2" s="1"/>
      <c r="F2" s="1"/>
    </row>
    <row r="3" spans="1:6" x14ac:dyDescent="0.25">
      <c r="A3" s="1"/>
      <c r="B3" s="72"/>
      <c r="C3" s="1"/>
      <c r="D3" s="1"/>
      <c r="E3" s="1"/>
      <c r="F3" s="1"/>
    </row>
    <row r="4" spans="1:6" x14ac:dyDescent="0.25">
      <c r="A4" s="1"/>
      <c r="B4" s="74"/>
      <c r="C4" s="74"/>
      <c r="D4" s="74"/>
      <c r="E4" s="74"/>
      <c r="F4" s="1"/>
    </row>
    <row r="5" spans="1:6" ht="64.5" x14ac:dyDescent="0.25">
      <c r="A5" s="1"/>
      <c r="B5" s="73" t="s">
        <v>342</v>
      </c>
      <c r="C5" s="73" t="s">
        <v>336</v>
      </c>
      <c r="D5" s="73" t="s">
        <v>343</v>
      </c>
      <c r="E5" s="73" t="s">
        <v>344</v>
      </c>
      <c r="F5" s="1"/>
    </row>
    <row r="6" spans="1:6" x14ac:dyDescent="0.25">
      <c r="A6" s="1"/>
      <c r="B6" s="1" t="s">
        <v>345</v>
      </c>
      <c r="C6" s="1" t="s">
        <v>339</v>
      </c>
      <c r="D6" s="6">
        <v>42438</v>
      </c>
      <c r="E6" s="1">
        <v>1.2073434060099999</v>
      </c>
      <c r="F6" s="1"/>
    </row>
    <row r="7" spans="1:6" x14ac:dyDescent="0.25">
      <c r="A7" s="1"/>
      <c r="B7" s="1" t="s">
        <v>346</v>
      </c>
      <c r="C7" s="1" t="s">
        <v>339</v>
      </c>
      <c r="D7" s="6">
        <v>46001</v>
      </c>
      <c r="E7" s="1">
        <v>1.47729164281</v>
      </c>
      <c r="F7" s="1"/>
    </row>
    <row r="8" spans="1:6" x14ac:dyDescent="0.25">
      <c r="A8" s="1"/>
      <c r="B8" s="1" t="s">
        <v>347</v>
      </c>
      <c r="C8" s="1" t="s">
        <v>339</v>
      </c>
      <c r="D8" s="6">
        <v>52959</v>
      </c>
      <c r="E8" s="1">
        <v>1.6984683219800001</v>
      </c>
      <c r="F8" s="1"/>
    </row>
    <row r="9" spans="1:6" x14ac:dyDescent="0.25">
      <c r="A9" s="1"/>
      <c r="B9" s="1" t="s">
        <v>348</v>
      </c>
      <c r="C9" s="1" t="s">
        <v>339</v>
      </c>
      <c r="D9" s="6">
        <v>31871</v>
      </c>
      <c r="E9" s="1">
        <v>1.01513179391</v>
      </c>
      <c r="F9" s="1"/>
    </row>
    <row r="10" spans="1:6" x14ac:dyDescent="0.25">
      <c r="A10" s="1"/>
      <c r="B10" s="1" t="s">
        <v>349</v>
      </c>
      <c r="C10" s="1" t="s">
        <v>339</v>
      </c>
      <c r="D10" s="6">
        <v>56616</v>
      </c>
      <c r="E10" s="1">
        <v>1.80799386679</v>
      </c>
      <c r="F10" s="1"/>
    </row>
    <row r="11" spans="1:6" x14ac:dyDescent="0.25">
      <c r="A11" s="1"/>
      <c r="B11" s="1" t="s">
        <v>350</v>
      </c>
      <c r="C11" s="1" t="s">
        <v>339</v>
      </c>
      <c r="D11" s="6">
        <v>34387</v>
      </c>
      <c r="E11" s="1">
        <v>1.05291744934</v>
      </c>
      <c r="F11" s="1"/>
    </row>
    <row r="12" spans="1:6" x14ac:dyDescent="0.25">
      <c r="A12" s="1"/>
      <c r="B12" s="1" t="s">
        <v>345</v>
      </c>
      <c r="C12" s="1" t="s">
        <v>340</v>
      </c>
      <c r="D12" s="6">
        <v>11530</v>
      </c>
      <c r="E12" s="1">
        <v>0.18935926855999999</v>
      </c>
      <c r="F12" s="1"/>
    </row>
    <row r="13" spans="1:6" x14ac:dyDescent="0.25">
      <c r="A13" s="1"/>
      <c r="B13" s="1" t="s">
        <v>346</v>
      </c>
      <c r="C13" s="1" t="s">
        <v>340</v>
      </c>
      <c r="D13" s="6">
        <v>16815</v>
      </c>
      <c r="E13" s="1">
        <v>0.29455973998000001</v>
      </c>
      <c r="F13" s="1"/>
    </row>
    <row r="14" spans="1:6" x14ac:dyDescent="0.25">
      <c r="A14" s="1"/>
      <c r="B14" s="1" t="s">
        <v>347</v>
      </c>
      <c r="C14" s="1" t="s">
        <v>340</v>
      </c>
      <c r="D14" s="6">
        <v>15524</v>
      </c>
      <c r="E14" s="1">
        <v>0.30399483969000002</v>
      </c>
      <c r="F14" s="1"/>
    </row>
    <row r="15" spans="1:6" x14ac:dyDescent="0.25">
      <c r="A15" s="1"/>
      <c r="B15" s="1" t="s">
        <v>348</v>
      </c>
      <c r="C15" s="1" t="s">
        <v>340</v>
      </c>
      <c r="D15" s="6">
        <v>10210</v>
      </c>
      <c r="E15" s="1">
        <v>0.15931105259</v>
      </c>
      <c r="F15" s="1"/>
    </row>
    <row r="16" spans="1:6" x14ac:dyDescent="0.25">
      <c r="A16" s="1"/>
      <c r="B16" s="1" t="s">
        <v>349</v>
      </c>
      <c r="C16" s="1" t="s">
        <v>340</v>
      </c>
      <c r="D16" s="6">
        <v>15375</v>
      </c>
      <c r="E16" s="1">
        <v>0.28330958697000003</v>
      </c>
      <c r="F16" s="1"/>
    </row>
    <row r="17" spans="1:6" x14ac:dyDescent="0.25">
      <c r="A17" s="1"/>
      <c r="B17" s="74" t="s">
        <v>350</v>
      </c>
      <c r="C17" s="74" t="s">
        <v>340</v>
      </c>
      <c r="D17" s="76">
        <v>8226</v>
      </c>
      <c r="E17" s="74">
        <v>0.12540813419999999</v>
      </c>
      <c r="F17" s="1"/>
    </row>
    <row r="18" spans="1:6" x14ac:dyDescent="0.25">
      <c r="A18" s="1"/>
      <c r="B18" s="1"/>
      <c r="C18" s="1"/>
      <c r="D18" s="1"/>
      <c r="E18" s="1"/>
      <c r="F18" s="1"/>
    </row>
    <row r="19" spans="1:6" x14ac:dyDescent="0.25">
      <c r="A19" s="1"/>
      <c r="B19" s="96" t="s">
        <v>49</v>
      </c>
      <c r="C19" s="88"/>
      <c r="D19" s="88"/>
      <c r="E19" s="88"/>
      <c r="F19" s="1"/>
    </row>
    <row r="20" spans="1:6" x14ac:dyDescent="0.25">
      <c r="A20" s="1"/>
      <c r="B20" s="77" t="s">
        <v>34</v>
      </c>
      <c r="C20" s="1"/>
      <c r="D20" s="1"/>
      <c r="E20" s="1"/>
      <c r="F20" s="1"/>
    </row>
  </sheetData>
  <mergeCells count="1">
    <mergeCell ref="B19:E19"/>
  </mergeCells>
  <pageMargins left="0.7" right="0.7" top="0.75" bottom="0.75" header="0.3" footer="0.3"/>
  <pageSetup paperSize="9" orientation="portrait" horizontalDpi="300" verticalDpi="30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sheetPr>
    <tabColor rgb="FFBA5854"/>
  </sheetPr>
  <dimension ref="A1:K14"/>
  <sheetViews>
    <sheetView showGridLines="0" workbookViewId="0"/>
  </sheetViews>
  <sheetFormatPr defaultColWidth="11.42578125" defaultRowHeight="15" x14ac:dyDescent="0.25"/>
  <cols>
    <col min="2" max="2" width="53.7109375" customWidth="1"/>
    <col min="3" max="4" width="14.7109375" customWidth="1"/>
    <col min="7" max="7" width="53.7109375" customWidth="1"/>
    <col min="8" max="9" width="14.7109375" customWidth="1"/>
  </cols>
  <sheetData>
    <row r="1" spans="1:11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</row>
    <row r="2" spans="1:11" ht="15.75" x14ac:dyDescent="0.25">
      <c r="A2" s="1"/>
      <c r="B2" s="71" t="s">
        <v>351</v>
      </c>
      <c r="C2" s="1"/>
      <c r="D2" s="1"/>
      <c r="E2" s="1"/>
      <c r="F2" s="1"/>
      <c r="G2" s="1"/>
      <c r="H2" s="1"/>
      <c r="I2" s="1"/>
      <c r="J2" s="1"/>
      <c r="K2" s="1"/>
    </row>
    <row r="3" spans="1:11" x14ac:dyDescent="0.25">
      <c r="A3" s="1"/>
      <c r="B3" s="72" t="s">
        <v>191</v>
      </c>
      <c r="C3" s="1"/>
      <c r="D3" s="1"/>
      <c r="E3" s="1"/>
      <c r="F3" s="1"/>
      <c r="G3" s="1"/>
      <c r="H3" s="1"/>
      <c r="I3" s="1"/>
      <c r="J3" s="1"/>
      <c r="K3" s="1"/>
    </row>
    <row r="4" spans="1:11" x14ac:dyDescent="0.25">
      <c r="A4" s="1"/>
      <c r="B4" s="78" t="s">
        <v>340</v>
      </c>
      <c r="C4" s="74"/>
      <c r="D4" s="74"/>
      <c r="E4" s="1"/>
      <c r="F4" s="1"/>
      <c r="G4" s="78" t="s">
        <v>339</v>
      </c>
      <c r="H4" s="74"/>
      <c r="I4" s="74"/>
      <c r="J4" s="1"/>
      <c r="K4" s="1"/>
    </row>
    <row r="5" spans="1:11" ht="51.75" x14ac:dyDescent="0.25">
      <c r="A5" s="1"/>
      <c r="B5" s="73" t="s">
        <v>352</v>
      </c>
      <c r="C5" s="73" t="s">
        <v>337</v>
      </c>
      <c r="D5" s="73" t="s">
        <v>353</v>
      </c>
      <c r="E5" s="1"/>
      <c r="F5" s="1"/>
      <c r="G5" s="73" t="s">
        <v>352</v>
      </c>
      <c r="H5" s="73" t="s">
        <v>337</v>
      </c>
      <c r="I5" s="73" t="s">
        <v>358</v>
      </c>
      <c r="J5" s="1"/>
      <c r="K5" s="1"/>
    </row>
    <row r="6" spans="1:11" x14ac:dyDescent="0.25">
      <c r="A6" s="1"/>
      <c r="B6" s="1" t="s">
        <v>354</v>
      </c>
      <c r="C6" s="6">
        <v>36798</v>
      </c>
      <c r="D6" s="1">
        <v>0.40342469117000002</v>
      </c>
      <c r="E6" s="1"/>
      <c r="F6" s="1"/>
      <c r="G6" s="1" t="s">
        <v>354</v>
      </c>
      <c r="H6" s="6">
        <v>131417</v>
      </c>
      <c r="I6" s="1">
        <v>2.2279520681</v>
      </c>
      <c r="J6" s="1"/>
      <c r="K6" s="1"/>
    </row>
    <row r="7" spans="1:11" x14ac:dyDescent="0.25">
      <c r="A7" s="1"/>
      <c r="B7" s="1" t="s">
        <v>355</v>
      </c>
      <c r="C7" s="6">
        <v>6373</v>
      </c>
      <c r="D7" s="1">
        <v>7.1799622120000003E-2</v>
      </c>
      <c r="E7" s="1"/>
      <c r="F7" s="1"/>
      <c r="G7" s="1" t="s">
        <v>355</v>
      </c>
      <c r="H7" s="6">
        <v>26209</v>
      </c>
      <c r="I7" s="1">
        <v>0.83692311562999999</v>
      </c>
      <c r="J7" s="1"/>
      <c r="K7" s="1"/>
    </row>
    <row r="8" spans="1:11" x14ac:dyDescent="0.25">
      <c r="A8" s="1"/>
      <c r="B8" s="1" t="s">
        <v>356</v>
      </c>
      <c r="C8" s="6">
        <v>11</v>
      </c>
      <c r="D8" s="1">
        <v>8.3856669999999998E-5</v>
      </c>
      <c r="E8" s="1"/>
      <c r="F8" s="1"/>
      <c r="G8" s="1" t="s">
        <v>356</v>
      </c>
      <c r="H8" s="6">
        <v>1821</v>
      </c>
      <c r="I8" s="1">
        <v>0.30654202316000001</v>
      </c>
      <c r="J8" s="1"/>
      <c r="K8" s="1"/>
    </row>
    <row r="9" spans="1:11" x14ac:dyDescent="0.25">
      <c r="A9" s="1"/>
      <c r="B9" s="1" t="s">
        <v>250</v>
      </c>
      <c r="C9" s="6">
        <v>14</v>
      </c>
      <c r="D9" s="1">
        <v>5.67276363E-3</v>
      </c>
      <c r="E9" s="1"/>
      <c r="F9" s="1"/>
      <c r="G9" s="1" t="s">
        <v>250</v>
      </c>
      <c r="H9" s="6">
        <v>123</v>
      </c>
      <c r="I9" s="1">
        <v>4.0311554469999997E-2</v>
      </c>
      <c r="J9" s="1"/>
      <c r="K9" s="1"/>
    </row>
    <row r="10" spans="1:11" x14ac:dyDescent="0.25">
      <c r="A10" s="1"/>
      <c r="B10" s="1" t="s">
        <v>357</v>
      </c>
      <c r="C10" s="6">
        <v>499</v>
      </c>
      <c r="D10" s="1">
        <v>9.1403202199999995E-3</v>
      </c>
      <c r="E10" s="1"/>
      <c r="F10" s="1"/>
      <c r="G10" s="1" t="s">
        <v>357</v>
      </c>
      <c r="H10" s="6">
        <v>9974</v>
      </c>
      <c r="I10" s="1">
        <v>0.35584950034000001</v>
      </c>
      <c r="J10" s="1"/>
      <c r="K10" s="1"/>
    </row>
    <row r="11" spans="1:11" x14ac:dyDescent="0.25">
      <c r="A11" s="1"/>
      <c r="B11" s="74" t="s">
        <v>181</v>
      </c>
      <c r="C11" s="76">
        <v>54</v>
      </c>
      <c r="D11" s="74">
        <v>2.6865054000000001E-4</v>
      </c>
      <c r="E11" s="1"/>
      <c r="F11" s="1"/>
      <c r="G11" s="74" t="s">
        <v>181</v>
      </c>
      <c r="H11" s="76">
        <v>478</v>
      </c>
      <c r="I11" s="74">
        <v>8.0403841499999996E-3</v>
      </c>
      <c r="J11" s="1"/>
      <c r="K11" s="1"/>
    </row>
    <row r="12" spans="1:11" x14ac:dyDescent="0.25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</row>
    <row r="13" spans="1:11" x14ac:dyDescent="0.25">
      <c r="A13" s="1"/>
      <c r="B13" s="96" t="s">
        <v>49</v>
      </c>
      <c r="C13" s="88"/>
      <c r="D13" s="88"/>
      <c r="E13" s="1"/>
      <c r="F13" s="1"/>
      <c r="G13" s="1"/>
      <c r="H13" s="1"/>
      <c r="I13" s="1"/>
      <c r="J13" s="1"/>
      <c r="K13" s="1"/>
    </row>
    <row r="14" spans="1:11" x14ac:dyDescent="0.25">
      <c r="A14" s="1"/>
      <c r="B14" s="77" t="s">
        <v>34</v>
      </c>
      <c r="C14" s="1"/>
      <c r="D14" s="1"/>
      <c r="E14" s="1"/>
      <c r="F14" s="1"/>
      <c r="G14" s="1"/>
      <c r="H14" s="1"/>
      <c r="I14" s="1"/>
      <c r="J14" s="1"/>
      <c r="K14" s="1"/>
    </row>
  </sheetData>
  <mergeCells count="1">
    <mergeCell ref="B13:D13"/>
  </mergeCells>
  <pageMargins left="0.7" right="0.7" top="0.75" bottom="0.75" header="0.3" footer="0.3"/>
  <pageSetup paperSize="9" orientation="portrait" horizontalDpi="300" verticalDpi="30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sheetPr>
    <tabColor rgb="FF63CCCA"/>
  </sheetPr>
  <dimension ref="A1:E17"/>
  <sheetViews>
    <sheetView showGridLines="0" workbookViewId="0"/>
  </sheetViews>
  <sheetFormatPr defaultColWidth="11.42578125" defaultRowHeight="15" x14ac:dyDescent="0.25"/>
  <cols>
    <col min="2" max="2" width="12.7109375" customWidth="1"/>
    <col min="3" max="4" width="14.7109375" customWidth="1"/>
  </cols>
  <sheetData>
    <row r="1" spans="1:5" x14ac:dyDescent="0.25">
      <c r="A1" s="1"/>
      <c r="B1" s="1"/>
      <c r="C1" s="1"/>
      <c r="D1" s="1"/>
      <c r="E1" s="1"/>
    </row>
    <row r="2" spans="1:5" ht="15.75" x14ac:dyDescent="0.25">
      <c r="A2" s="1"/>
      <c r="B2" s="79" t="s">
        <v>359</v>
      </c>
      <c r="C2" s="1"/>
      <c r="D2" s="1"/>
      <c r="E2" s="1"/>
    </row>
    <row r="3" spans="1:5" x14ac:dyDescent="0.25">
      <c r="A3" s="1"/>
      <c r="B3" s="80"/>
      <c r="C3" s="1"/>
      <c r="D3" s="1"/>
      <c r="E3" s="1"/>
    </row>
    <row r="4" spans="1:5" x14ac:dyDescent="0.25">
      <c r="A4" s="1"/>
      <c r="B4" s="82"/>
      <c r="C4" s="82"/>
      <c r="D4" s="82"/>
      <c r="E4" s="1"/>
    </row>
    <row r="5" spans="1:5" ht="39" x14ac:dyDescent="0.25">
      <c r="A5" s="1"/>
      <c r="B5" s="81" t="s">
        <v>37</v>
      </c>
      <c r="C5" s="81" t="s">
        <v>360</v>
      </c>
      <c r="D5" s="81" t="s">
        <v>334</v>
      </c>
      <c r="E5" s="1"/>
    </row>
    <row r="6" spans="1:5" x14ac:dyDescent="0.25">
      <c r="A6" s="1"/>
      <c r="B6" s="10">
        <v>43465</v>
      </c>
      <c r="C6" s="1">
        <v>187.28228903999999</v>
      </c>
      <c r="D6" s="6">
        <v>7</v>
      </c>
      <c r="E6" s="1"/>
    </row>
    <row r="7" spans="1:5" x14ac:dyDescent="0.25">
      <c r="A7" s="1"/>
      <c r="B7" s="10">
        <v>43830</v>
      </c>
      <c r="C7" s="1">
        <v>180.30354553000001</v>
      </c>
      <c r="D7" s="6">
        <v>6</v>
      </c>
      <c r="E7" s="1"/>
    </row>
    <row r="8" spans="1:5" x14ac:dyDescent="0.25">
      <c r="A8" s="1"/>
      <c r="B8" s="10">
        <v>44196</v>
      </c>
      <c r="C8" s="1">
        <v>43.157044820000003</v>
      </c>
      <c r="D8" s="6">
        <v>4</v>
      </c>
      <c r="E8" s="1"/>
    </row>
    <row r="9" spans="1:5" x14ac:dyDescent="0.25">
      <c r="A9" s="1"/>
      <c r="B9" s="10">
        <v>44561</v>
      </c>
      <c r="C9" s="1">
        <v>48.616870730000002</v>
      </c>
      <c r="D9" s="6">
        <v>4</v>
      </c>
      <c r="E9" s="1"/>
    </row>
    <row r="10" spans="1:5" x14ac:dyDescent="0.25">
      <c r="A10" s="1"/>
      <c r="B10" s="10">
        <v>44926</v>
      </c>
      <c r="C10" s="1">
        <v>31.631993420000001</v>
      </c>
      <c r="D10" s="6">
        <v>4</v>
      </c>
      <c r="E10" s="1"/>
    </row>
    <row r="11" spans="1:5" x14ac:dyDescent="0.25">
      <c r="A11" s="1"/>
      <c r="B11" s="10">
        <v>45291</v>
      </c>
      <c r="C11" s="1">
        <v>17.120237159999999</v>
      </c>
      <c r="D11" s="6">
        <v>3</v>
      </c>
      <c r="E11" s="1"/>
    </row>
    <row r="12" spans="1:5" x14ac:dyDescent="0.25">
      <c r="A12" s="1"/>
      <c r="B12" s="10">
        <v>45657</v>
      </c>
      <c r="C12" s="1">
        <v>16.75014255</v>
      </c>
      <c r="D12" s="6">
        <v>3</v>
      </c>
      <c r="E12" s="1"/>
    </row>
    <row r="13" spans="1:5" x14ac:dyDescent="0.25">
      <c r="A13" s="1"/>
      <c r="B13" s="10">
        <v>46022</v>
      </c>
      <c r="C13" s="1">
        <v>21.54347954</v>
      </c>
      <c r="D13" s="6">
        <v>3</v>
      </c>
      <c r="E13" s="1"/>
    </row>
    <row r="14" spans="1:5" x14ac:dyDescent="0.25">
      <c r="A14" s="1"/>
      <c r="B14" s="83">
        <v>46203</v>
      </c>
      <c r="C14" s="82">
        <v>23.965774440000001</v>
      </c>
      <c r="D14" s="84">
        <v>3</v>
      </c>
      <c r="E14" s="1"/>
    </row>
    <row r="15" spans="1:5" x14ac:dyDescent="0.25">
      <c r="A15" s="1"/>
      <c r="B15" s="1"/>
      <c r="C15" s="1"/>
      <c r="D15" s="1"/>
      <c r="E15" s="1"/>
    </row>
    <row r="16" spans="1:5" x14ac:dyDescent="0.25">
      <c r="A16" s="1"/>
      <c r="B16" s="97" t="s">
        <v>49</v>
      </c>
      <c r="C16" s="88"/>
      <c r="D16" s="88"/>
      <c r="E16" s="1"/>
    </row>
    <row r="17" spans="1:5" x14ac:dyDescent="0.25">
      <c r="A17" s="1"/>
      <c r="B17" s="85" t="s">
        <v>34</v>
      </c>
      <c r="C17" s="1"/>
      <c r="D17" s="1"/>
      <c r="E17" s="1"/>
    </row>
  </sheetData>
  <mergeCells count="1">
    <mergeCell ref="B16:D16"/>
  </mergeCells>
  <pageMargins left="0.7" right="0.7" top="0.75" bottom="0.75" header="0.3" footer="0.3"/>
  <pageSetup paperSize="9" orientation="portrait" horizontalDpi="300" verticalDpi="30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sheetPr>
    <tabColor rgb="FF63CCCA"/>
  </sheetPr>
  <dimension ref="A1:M14"/>
  <sheetViews>
    <sheetView showGridLines="0" workbookViewId="0"/>
  </sheetViews>
  <sheetFormatPr defaultColWidth="11.42578125" defaultRowHeight="15" x14ac:dyDescent="0.25"/>
  <cols>
    <col min="2" max="2" width="19.7109375" customWidth="1"/>
    <col min="3" max="5" width="14.7109375" customWidth="1"/>
    <col min="8" max="8" width="12.7109375" customWidth="1"/>
    <col min="9" max="11" width="14.7109375" customWidth="1"/>
  </cols>
  <sheetData>
    <row r="1" spans="1:13" x14ac:dyDescent="0.2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</row>
    <row r="2" spans="1:13" ht="15.75" x14ac:dyDescent="0.25">
      <c r="A2" s="1"/>
      <c r="B2" s="79" t="s">
        <v>361</v>
      </c>
      <c r="C2" s="1"/>
      <c r="D2" s="1"/>
      <c r="E2" s="1"/>
      <c r="F2" s="1"/>
      <c r="G2" s="1"/>
      <c r="H2" s="1"/>
      <c r="I2" s="1"/>
      <c r="J2" s="1"/>
      <c r="K2" s="1"/>
      <c r="L2" s="1"/>
      <c r="M2" s="1"/>
    </row>
    <row r="3" spans="1:13" x14ac:dyDescent="0.25">
      <c r="A3" s="1"/>
      <c r="B3" s="80"/>
      <c r="C3" s="1"/>
      <c r="D3" s="1"/>
      <c r="E3" s="1"/>
      <c r="F3" s="1"/>
      <c r="G3" s="1"/>
      <c r="H3" s="1"/>
      <c r="I3" s="1"/>
      <c r="J3" s="1"/>
      <c r="K3" s="1"/>
      <c r="L3" s="1"/>
      <c r="M3" s="1"/>
    </row>
    <row r="4" spans="1:13" x14ac:dyDescent="0.25">
      <c r="A4" s="1"/>
      <c r="B4" s="86" t="s">
        <v>362</v>
      </c>
      <c r="C4" s="82"/>
      <c r="D4" s="82"/>
      <c r="E4" s="82"/>
      <c r="F4" s="1"/>
      <c r="G4" s="1"/>
      <c r="H4" s="86" t="s">
        <v>365</v>
      </c>
      <c r="I4" s="82"/>
      <c r="J4" s="82"/>
      <c r="K4" s="82"/>
      <c r="L4" s="1"/>
      <c r="M4" s="1"/>
    </row>
    <row r="5" spans="1:13" ht="64.5" x14ac:dyDescent="0.25">
      <c r="A5" s="1"/>
      <c r="B5" s="81" t="s">
        <v>342</v>
      </c>
      <c r="C5" s="81" t="s">
        <v>16</v>
      </c>
      <c r="D5" s="81" t="s">
        <v>363</v>
      </c>
      <c r="E5" s="81" t="s">
        <v>364</v>
      </c>
      <c r="F5" s="1"/>
      <c r="G5" s="1"/>
      <c r="H5" s="81" t="s">
        <v>37</v>
      </c>
      <c r="I5" s="81" t="s">
        <v>16</v>
      </c>
      <c r="J5" s="81" t="s">
        <v>363</v>
      </c>
      <c r="K5" s="81" t="s">
        <v>364</v>
      </c>
      <c r="L5" s="1"/>
      <c r="M5" s="1"/>
    </row>
    <row r="6" spans="1:13" x14ac:dyDescent="0.25">
      <c r="A6" s="1"/>
      <c r="B6" s="10" t="s">
        <v>345</v>
      </c>
      <c r="C6" s="1">
        <v>67.958306789999995</v>
      </c>
      <c r="D6" s="1">
        <v>6.3594357500000003</v>
      </c>
      <c r="E6" s="1">
        <v>2.3917890000000002</v>
      </c>
      <c r="F6" s="1"/>
      <c r="G6" s="1"/>
      <c r="H6" s="10">
        <v>44926</v>
      </c>
      <c r="I6" s="1">
        <v>7.6901222799999998</v>
      </c>
      <c r="J6" s="1">
        <v>0.93204527999999998</v>
      </c>
      <c r="K6" s="1">
        <v>0.73711218999999994</v>
      </c>
      <c r="L6" s="1"/>
      <c r="M6" s="1"/>
    </row>
    <row r="7" spans="1:13" x14ac:dyDescent="0.25">
      <c r="A7" s="1"/>
      <c r="B7" s="10" t="s">
        <v>346</v>
      </c>
      <c r="C7" s="1">
        <v>82.578471010000001</v>
      </c>
      <c r="D7" s="1">
        <v>10.22276115</v>
      </c>
      <c r="E7" s="1">
        <v>2.4995563000000001</v>
      </c>
      <c r="F7" s="1"/>
      <c r="G7" s="1"/>
      <c r="H7" s="10">
        <v>45291</v>
      </c>
      <c r="I7" s="1">
        <v>8.1526656499999994</v>
      </c>
      <c r="J7" s="1">
        <v>1.9212244199999999</v>
      </c>
      <c r="K7" s="1">
        <v>0</v>
      </c>
      <c r="L7" s="1"/>
      <c r="M7" s="1"/>
    </row>
    <row r="8" spans="1:13" x14ac:dyDescent="0.25">
      <c r="A8" s="1"/>
      <c r="B8" s="10" t="s">
        <v>347</v>
      </c>
      <c r="C8" s="1">
        <v>72.467793139999998</v>
      </c>
      <c r="D8" s="1">
        <v>10.345419890000001</v>
      </c>
      <c r="E8" s="1">
        <v>0</v>
      </c>
      <c r="F8" s="1"/>
      <c r="G8" s="1"/>
      <c r="H8" s="10">
        <v>45657</v>
      </c>
      <c r="I8" s="1">
        <v>10.401059699999999</v>
      </c>
      <c r="J8" s="1">
        <v>1.8381539</v>
      </c>
      <c r="K8" s="1">
        <v>0</v>
      </c>
      <c r="L8" s="1"/>
      <c r="M8" s="1"/>
    </row>
    <row r="9" spans="1:13" x14ac:dyDescent="0.25">
      <c r="A9" s="1"/>
      <c r="B9" s="10" t="s">
        <v>348</v>
      </c>
      <c r="C9" s="1">
        <v>49.211970149999999</v>
      </c>
      <c r="D9" s="1">
        <v>8.6303008499999994</v>
      </c>
      <c r="E9" s="1">
        <v>0</v>
      </c>
      <c r="F9" s="1"/>
      <c r="G9" s="1"/>
      <c r="H9" s="10">
        <v>45838</v>
      </c>
      <c r="I9" s="1">
        <v>11.740233140000001</v>
      </c>
      <c r="J9" s="1">
        <v>2.6268856600000001</v>
      </c>
      <c r="K9" s="1">
        <v>0</v>
      </c>
      <c r="L9" s="1"/>
      <c r="M9" s="1"/>
    </row>
    <row r="10" spans="1:13" x14ac:dyDescent="0.25">
      <c r="A10" s="1"/>
      <c r="B10" s="10" t="s">
        <v>349</v>
      </c>
      <c r="C10" s="1">
        <v>104.25125279</v>
      </c>
      <c r="D10" s="1">
        <v>22.427526799999999</v>
      </c>
      <c r="E10" s="1">
        <v>0</v>
      </c>
      <c r="F10" s="1"/>
      <c r="G10" s="1"/>
      <c r="H10" s="10">
        <v>46022</v>
      </c>
      <c r="I10" s="1">
        <v>13.73347102</v>
      </c>
      <c r="J10" s="1">
        <v>3.7789997999999998</v>
      </c>
      <c r="K10" s="1">
        <v>0</v>
      </c>
      <c r="L10" s="1"/>
      <c r="M10" s="1"/>
    </row>
    <row r="11" spans="1:13" x14ac:dyDescent="0.25">
      <c r="A11" s="1"/>
      <c r="B11" s="83" t="s">
        <v>350</v>
      </c>
      <c r="C11" s="82">
        <v>42.98141699</v>
      </c>
      <c r="D11" s="82">
        <v>15.417900879999999</v>
      </c>
      <c r="E11" s="82">
        <v>0.54498250000000004</v>
      </c>
      <c r="F11" s="1"/>
      <c r="G11" s="1"/>
      <c r="H11" s="83">
        <v>46203</v>
      </c>
      <c r="I11" s="82">
        <v>11.925297799999999</v>
      </c>
      <c r="J11" s="82">
        <v>5.4836133599999997</v>
      </c>
      <c r="K11" s="82">
        <v>0</v>
      </c>
      <c r="L11" s="1"/>
      <c r="M11" s="1"/>
    </row>
    <row r="12" spans="1:13" x14ac:dyDescent="0.25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  <c r="L12" s="1"/>
      <c r="M12" s="1"/>
    </row>
    <row r="13" spans="1:13" x14ac:dyDescent="0.25">
      <c r="A13" s="1"/>
      <c r="B13" s="97" t="s">
        <v>49</v>
      </c>
      <c r="C13" s="88"/>
      <c r="D13" s="88"/>
      <c r="E13" s="88"/>
      <c r="F13" s="1"/>
      <c r="G13" s="1"/>
      <c r="H13" s="1"/>
      <c r="I13" s="1"/>
      <c r="J13" s="1"/>
      <c r="K13" s="1"/>
      <c r="L13" s="1"/>
      <c r="M13" s="1"/>
    </row>
    <row r="14" spans="1:13" x14ac:dyDescent="0.25">
      <c r="A14" s="1"/>
      <c r="B14" s="85" t="s">
        <v>34</v>
      </c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</row>
  </sheetData>
  <mergeCells count="1">
    <mergeCell ref="B13:E13"/>
  </mergeCells>
  <pageMargins left="0.7" right="0.7" top="0.75" bottom="0.75" header="0.3" footer="0.3"/>
  <pageSetup paperSize="9" orientation="portrait" horizontalDpi="300" verticalDpi="30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8E7107837CC234E9DE3199CEDF67082" ma:contentTypeVersion="3" ma:contentTypeDescription="Create a new document." ma:contentTypeScope="" ma:versionID="050103ed0b88e9d464310f01589ca5cb">
  <xsd:schema xmlns:xsd="http://www.w3.org/2001/XMLSchema" xmlns:xs="http://www.w3.org/2001/XMLSchema" xmlns:p="http://schemas.microsoft.com/office/2006/metadata/properties" xmlns:ns2="ab8a9ad5-37c9-480c-9700-0de752195bf5" xmlns:ns3="f5632f10-e1f6-462a-aba7-8dccd7bcd515" targetNamespace="http://schemas.microsoft.com/office/2006/metadata/properties" ma:root="true" ma:fieldsID="0aef2ad105212d100362ed5a033f6222" ns2:_="" ns3:_="">
    <xsd:import namespace="ab8a9ad5-37c9-480c-9700-0de752195bf5"/>
    <xsd:import namespace="f5632f10-e1f6-462a-aba7-8dccd7bcd515"/>
    <xsd:element name="properties">
      <xsd:complexType>
        <xsd:sequence>
          <xsd:element name="documentManagement">
            <xsd:complexType>
              <xsd:all>
                <xsd:element ref="ns2:Stupanj_x0020_tajnosti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8a9ad5-37c9-480c-9700-0de752195bf5" elementFormDefault="qualified">
    <xsd:import namespace="http://schemas.microsoft.com/office/2006/documentManagement/types"/>
    <xsd:import namespace="http://schemas.microsoft.com/office/infopath/2007/PartnerControls"/>
    <xsd:element name="Stupanj_x0020_tajnosti" ma:index="8" nillable="true" ma:displayName="Stupanj tajnosti" ma:default="Interno" ma:format="Dropdown" ma:internalName="Stupanj_x0020_tajnosti">
      <xsd:simpleType>
        <xsd:restriction base="dms:Choice">
          <xsd:enumeration value="Interno"/>
          <xsd:enumeration value="Povjerljivo"/>
          <xsd:enumeration value="Strogo povjerljiv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632f10-e1f6-462a-aba7-8dccd7bcd51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0c29c4c6-4b5b-4b3f-b2d5-f45712986aa0" ContentTypeId="0x0101" PreviousValue="false" LastSyncTimeStamp="2025-06-27T12:05:24.253Z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upanj_x0020_tajnosti xmlns="ab8a9ad5-37c9-480c-9700-0de752195bf5">Interno</Stupanj_x0020_tajnosti>
  </documentManagement>
</p:properties>
</file>

<file path=customXml/itemProps1.xml><?xml version="1.0" encoding="utf-8"?>
<ds:datastoreItem xmlns:ds="http://schemas.openxmlformats.org/officeDocument/2006/customXml" ds:itemID="{9928F919-75A0-47E8-86E0-65D0ED6A540C}"/>
</file>

<file path=customXml/itemProps2.xml><?xml version="1.0" encoding="utf-8"?>
<ds:datastoreItem xmlns:ds="http://schemas.openxmlformats.org/officeDocument/2006/customXml" ds:itemID="{44F4FD39-C47A-40C1-B77C-FCB02ABEFD36}"/>
</file>

<file path=customXml/itemProps3.xml><?xml version="1.0" encoding="utf-8"?>
<ds:datastoreItem xmlns:ds="http://schemas.openxmlformats.org/officeDocument/2006/customXml" ds:itemID="{512A63CD-0A43-473A-9636-B288C8C2C9DF}"/>
</file>

<file path=customXml/itemProps4.xml><?xml version="1.0" encoding="utf-8"?>
<ds:datastoreItem xmlns:ds="http://schemas.openxmlformats.org/officeDocument/2006/customXml" ds:itemID="{AD21257C-1A9C-4CBD-8EA5-8EE679D10414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48</vt:i4>
      </vt:variant>
    </vt:vector>
  </HeadingPairs>
  <TitlesOfParts>
    <vt:vector size="48" baseType="lpstr">
      <vt:lpstr>SNH 01</vt:lpstr>
      <vt:lpstr>SFU 01</vt:lpstr>
      <vt:lpstr>OMF 01</vt:lpstr>
      <vt:lpstr>OMF 02</vt:lpstr>
      <vt:lpstr>OMF 03</vt:lpstr>
      <vt:lpstr>OMF 04</vt:lpstr>
      <vt:lpstr>OMF 05</vt:lpstr>
      <vt:lpstr>OMF 06</vt:lpstr>
      <vt:lpstr>OMF 07</vt:lpstr>
      <vt:lpstr>OMF 08</vt:lpstr>
      <vt:lpstr>OMF 09</vt:lpstr>
      <vt:lpstr>OMF 10</vt:lpstr>
      <vt:lpstr>OMF 11</vt:lpstr>
      <vt:lpstr>OMF 12</vt:lpstr>
      <vt:lpstr>DMF 01</vt:lpstr>
      <vt:lpstr>DMF 02</vt:lpstr>
      <vt:lpstr>DMF 03</vt:lpstr>
      <vt:lpstr>DMF 04</vt:lpstr>
      <vt:lpstr>DMF 05</vt:lpstr>
      <vt:lpstr>DMF 06</vt:lpstr>
      <vt:lpstr>MOD 01</vt:lpstr>
      <vt:lpstr>MOD 02</vt:lpstr>
      <vt:lpstr>MOD 03</vt:lpstr>
      <vt:lpstr>OS 01</vt:lpstr>
      <vt:lpstr>OS 02</vt:lpstr>
      <vt:lpstr>OS 03</vt:lpstr>
      <vt:lpstr>OS 04</vt:lpstr>
      <vt:lpstr>OS 05</vt:lpstr>
      <vt:lpstr>OS 06</vt:lpstr>
      <vt:lpstr>TK 01</vt:lpstr>
      <vt:lpstr>TK 02</vt:lpstr>
      <vt:lpstr>TK 03</vt:lpstr>
      <vt:lpstr>ID 01</vt:lpstr>
      <vt:lpstr>ID 02</vt:lpstr>
      <vt:lpstr>ID 03</vt:lpstr>
      <vt:lpstr>ID 04</vt:lpstr>
      <vt:lpstr>ID 05</vt:lpstr>
      <vt:lpstr>IF 01</vt:lpstr>
      <vt:lpstr>IF 02</vt:lpstr>
      <vt:lpstr>IF 03</vt:lpstr>
      <vt:lpstr>IF 04</vt:lpstr>
      <vt:lpstr>IF 05</vt:lpstr>
      <vt:lpstr>L 01</vt:lpstr>
      <vt:lpstr>L 02</vt:lpstr>
      <vt:lpstr>L 03</vt:lpstr>
      <vt:lpstr>L 04</vt:lpstr>
      <vt:lpstr>F 01</vt:lpstr>
      <vt:lpstr>F 02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SPF</dc:title>
  <dc:creator>Hrvatska agencija za nadzor financijskih usluga</dc:creator>
  <cp:lastModifiedBy>Anita Slivar</cp:lastModifiedBy>
  <dcterms:created xsi:type="dcterms:W3CDTF">2026-10-20T07:34:10Z</dcterms:created>
  <dcterms:modified xsi:type="dcterms:W3CDTF">2026-10-20T08:37:10Z</dcterms:modified>
  <cp:category>Publikacije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146e112-9710-461d-8024-b3fdd5dc6540_Enabled">
    <vt:lpwstr>true</vt:lpwstr>
  </property>
  <property fmtid="{D5CDD505-2E9C-101B-9397-08002B2CF9AE}" pid="3" name="MSIP_Label_f146e112-9710-461d-8024-b3fdd5dc6540_SetDate">
    <vt:lpwstr>2026-10-20T08:37:05Z</vt:lpwstr>
  </property>
  <property fmtid="{D5CDD505-2E9C-101B-9397-08002B2CF9AE}" pid="4" name="MSIP_Label_f146e112-9710-461d-8024-b3fdd5dc6540_Method">
    <vt:lpwstr>Privileged</vt:lpwstr>
  </property>
  <property fmtid="{D5CDD505-2E9C-101B-9397-08002B2CF9AE}" pid="5" name="MSIP_Label_f146e112-9710-461d-8024-b3fdd5dc6540_Name">
    <vt:lpwstr>Javno</vt:lpwstr>
  </property>
  <property fmtid="{D5CDD505-2E9C-101B-9397-08002B2CF9AE}" pid="6" name="MSIP_Label_f146e112-9710-461d-8024-b3fdd5dc6540_SiteId">
    <vt:lpwstr>a88ebd55-2a83-45ec-aa98-6e70f37810a9</vt:lpwstr>
  </property>
  <property fmtid="{D5CDD505-2E9C-101B-9397-08002B2CF9AE}" pid="7" name="MSIP_Label_f146e112-9710-461d-8024-b3fdd5dc6540_ActionId">
    <vt:lpwstr>f0459fe9-87b4-43b7-8965-ceeeb4404325</vt:lpwstr>
  </property>
  <property fmtid="{D5CDD505-2E9C-101B-9397-08002B2CF9AE}" pid="8" name="MSIP_Label_f146e112-9710-461d-8024-b3fdd5dc6540_ContentBits">
    <vt:lpwstr>0</vt:lpwstr>
  </property>
  <property fmtid="{D5CDD505-2E9C-101B-9397-08002B2CF9AE}" pid="9" name="MSIP_Label_f146e112-9710-461d-8024-b3fdd5dc6540_Tag">
    <vt:lpwstr>10, 0, 1, 1</vt:lpwstr>
  </property>
  <property fmtid="{D5CDD505-2E9C-101B-9397-08002B2CF9AE}" pid="10" name="ContentTypeId">
    <vt:lpwstr>0x01010058E7107837CC234E9DE3199CEDF67082</vt:lpwstr>
  </property>
</Properties>
</file>